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7" r:id="rId9"/>
    <p:sldId id="288" r:id="rId10"/>
    <p:sldId id="289" r:id="rId11"/>
    <p:sldId id="263" r:id="rId12"/>
    <p:sldId id="264" r:id="rId13"/>
    <p:sldId id="266" r:id="rId14"/>
    <p:sldId id="267" r:id="rId15"/>
    <p:sldId id="268" r:id="rId16"/>
    <p:sldId id="269" r:id="rId17"/>
    <p:sldId id="270" r:id="rId18"/>
    <p:sldId id="292" r:id="rId19"/>
    <p:sldId id="290" r:id="rId20"/>
    <p:sldId id="271" r:id="rId21"/>
    <p:sldId id="272" r:id="rId22"/>
    <p:sldId id="273" r:id="rId23"/>
    <p:sldId id="275" r:id="rId24"/>
    <p:sldId id="274" r:id="rId25"/>
    <p:sldId id="276" r:id="rId26"/>
    <p:sldId id="293" r:id="rId27"/>
    <p:sldId id="277" r:id="rId28"/>
    <p:sldId id="278" r:id="rId29"/>
    <p:sldId id="279" r:id="rId30"/>
    <p:sldId id="296" r:id="rId31"/>
    <p:sldId id="294" r:id="rId32"/>
    <p:sldId id="295" r:id="rId33"/>
    <p:sldId id="283" r:id="rId34"/>
    <p:sldId id="281" r:id="rId35"/>
    <p:sldId id="282" r:id="rId36"/>
    <p:sldId id="284" r:id="rId37"/>
    <p:sldId id="285" r:id="rId38"/>
    <p:sldId id="28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77D1A-B3D7-4DA7-AC63-FB8FC539D1D1}" v="25" dt="2020-07-24T20:33:2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564" autoAdjust="0"/>
  </p:normalViewPr>
  <p:slideViewPr>
    <p:cSldViewPr>
      <p:cViewPr>
        <p:scale>
          <a:sx n="55" d="100"/>
          <a:sy n="55" d="100"/>
        </p:scale>
        <p:origin x="1267"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osma" userId="c0912a7b3c0d0bac" providerId="LiveId" clId="{90B77D1A-B3D7-4DA7-AC63-FB8FC539D1D1}"/>
    <pc:docChg chg="addSld delSld modSld">
      <pc:chgData name="Susan Cosma" userId="c0912a7b3c0d0bac" providerId="LiveId" clId="{90B77D1A-B3D7-4DA7-AC63-FB8FC539D1D1}" dt="2020-07-24T20:33:35.678" v="97" actId="255"/>
      <pc:docMkLst>
        <pc:docMk/>
      </pc:docMkLst>
      <pc:sldChg chg="modSp mod">
        <pc:chgData name="Susan Cosma" userId="c0912a7b3c0d0bac" providerId="LiveId" clId="{90B77D1A-B3D7-4DA7-AC63-FB8FC539D1D1}" dt="2020-07-24T20:33:35.678" v="97" actId="255"/>
        <pc:sldMkLst>
          <pc:docMk/>
          <pc:sldMk cId="0" sldId="262"/>
        </pc:sldMkLst>
        <pc:spChg chg="mod">
          <ac:chgData name="Susan Cosma" userId="c0912a7b3c0d0bac" providerId="LiveId" clId="{90B77D1A-B3D7-4DA7-AC63-FB8FC539D1D1}" dt="2020-07-24T20:33:35.678" v="97" actId="255"/>
          <ac:spMkLst>
            <pc:docMk/>
            <pc:sldMk cId="0" sldId="262"/>
            <ac:spMk id="8195" creationId="{73480B72-CB0B-41C9-B826-61D66E4F8748}"/>
          </ac:spMkLst>
        </pc:spChg>
      </pc:sldChg>
      <pc:sldChg chg="delSp modSp mod modAnim">
        <pc:chgData name="Susan Cosma" userId="c0912a7b3c0d0bac" providerId="LiveId" clId="{90B77D1A-B3D7-4DA7-AC63-FB8FC539D1D1}" dt="2020-07-24T20:31:19.725" v="44" actId="6549"/>
        <pc:sldMkLst>
          <pc:docMk/>
          <pc:sldMk cId="0" sldId="270"/>
        </pc:sldMkLst>
        <pc:spChg chg="mod">
          <ac:chgData name="Susan Cosma" userId="c0912a7b3c0d0bac" providerId="LiveId" clId="{90B77D1A-B3D7-4DA7-AC63-FB8FC539D1D1}" dt="2020-07-24T20:31:19.725" v="44" actId="6549"/>
          <ac:spMkLst>
            <pc:docMk/>
            <pc:sldMk cId="0" sldId="270"/>
            <ac:spMk id="15363" creationId="{1F1EA5D7-1F7A-4217-8AAA-481BEFD6BEE7}"/>
          </ac:spMkLst>
        </pc:spChg>
        <pc:picChg chg="del">
          <ac:chgData name="Susan Cosma" userId="c0912a7b3c0d0bac" providerId="LiveId" clId="{90B77D1A-B3D7-4DA7-AC63-FB8FC539D1D1}" dt="2020-07-24T20:29:03.065" v="1" actId="478"/>
          <ac:picMkLst>
            <pc:docMk/>
            <pc:sldMk cId="0" sldId="270"/>
            <ac:picMk id="7" creationId="{3A704C57-A815-40B1-A498-7C91707C977F}"/>
          </ac:picMkLst>
        </pc:picChg>
      </pc:sldChg>
      <pc:sldChg chg="delSp modAnim">
        <pc:chgData name="Susan Cosma" userId="c0912a7b3c0d0bac" providerId="LiveId" clId="{90B77D1A-B3D7-4DA7-AC63-FB8FC539D1D1}" dt="2020-07-24T20:29:13.304" v="2" actId="478"/>
        <pc:sldMkLst>
          <pc:docMk/>
          <pc:sldMk cId="0" sldId="271"/>
        </pc:sldMkLst>
        <pc:picChg chg="del">
          <ac:chgData name="Susan Cosma" userId="c0912a7b3c0d0bac" providerId="LiveId" clId="{90B77D1A-B3D7-4DA7-AC63-FB8FC539D1D1}" dt="2020-07-24T20:29:13.304" v="2" actId="478"/>
          <ac:picMkLst>
            <pc:docMk/>
            <pc:sldMk cId="0" sldId="271"/>
            <ac:picMk id="7" creationId="{D634D147-C80A-4B2A-903F-0C3B5437E15F}"/>
          </ac:picMkLst>
        </pc:picChg>
      </pc:sldChg>
      <pc:sldChg chg="delSp modAnim">
        <pc:chgData name="Susan Cosma" userId="c0912a7b3c0d0bac" providerId="LiveId" clId="{90B77D1A-B3D7-4DA7-AC63-FB8FC539D1D1}" dt="2020-07-24T20:29:17.031" v="3" actId="478"/>
        <pc:sldMkLst>
          <pc:docMk/>
          <pc:sldMk cId="0" sldId="272"/>
        </pc:sldMkLst>
        <pc:picChg chg="del">
          <ac:chgData name="Susan Cosma" userId="c0912a7b3c0d0bac" providerId="LiveId" clId="{90B77D1A-B3D7-4DA7-AC63-FB8FC539D1D1}" dt="2020-07-24T20:29:17.031" v="3" actId="478"/>
          <ac:picMkLst>
            <pc:docMk/>
            <pc:sldMk cId="0" sldId="272"/>
            <ac:picMk id="7" creationId="{83986A58-D1FD-4967-BAB3-DBF8E33CC25A}"/>
          </ac:picMkLst>
        </pc:picChg>
      </pc:sldChg>
      <pc:sldChg chg="delSp modAnim">
        <pc:chgData name="Susan Cosma" userId="c0912a7b3c0d0bac" providerId="LiveId" clId="{90B77D1A-B3D7-4DA7-AC63-FB8FC539D1D1}" dt="2020-07-24T20:28:55.443" v="0" actId="478"/>
        <pc:sldMkLst>
          <pc:docMk/>
          <pc:sldMk cId="0" sldId="273"/>
        </pc:sldMkLst>
        <pc:picChg chg="del">
          <ac:chgData name="Susan Cosma" userId="c0912a7b3c0d0bac" providerId="LiveId" clId="{90B77D1A-B3D7-4DA7-AC63-FB8FC539D1D1}" dt="2020-07-24T20:28:55.443" v="0" actId="478"/>
          <ac:picMkLst>
            <pc:docMk/>
            <pc:sldMk cId="0" sldId="273"/>
            <ac:picMk id="7" creationId="{6E317B4D-A176-4265-AD9D-FE4E9A3B2F85}"/>
          </ac:picMkLst>
        </pc:picChg>
      </pc:sldChg>
      <pc:sldChg chg="delSp modAnim">
        <pc:chgData name="Susan Cosma" userId="c0912a7b3c0d0bac" providerId="LiveId" clId="{90B77D1A-B3D7-4DA7-AC63-FB8FC539D1D1}" dt="2020-07-24T20:29:33.368" v="5" actId="478"/>
        <pc:sldMkLst>
          <pc:docMk/>
          <pc:sldMk cId="0" sldId="274"/>
        </pc:sldMkLst>
        <pc:picChg chg="del">
          <ac:chgData name="Susan Cosma" userId="c0912a7b3c0d0bac" providerId="LiveId" clId="{90B77D1A-B3D7-4DA7-AC63-FB8FC539D1D1}" dt="2020-07-24T20:29:33.368" v="5" actId="478"/>
          <ac:picMkLst>
            <pc:docMk/>
            <pc:sldMk cId="0" sldId="274"/>
            <ac:picMk id="6" creationId="{BC5150FC-BA12-4740-AC7A-95EE1C5B22B2}"/>
          </ac:picMkLst>
        </pc:picChg>
      </pc:sldChg>
      <pc:sldChg chg="delSp modAnim">
        <pc:chgData name="Susan Cosma" userId="c0912a7b3c0d0bac" providerId="LiveId" clId="{90B77D1A-B3D7-4DA7-AC63-FB8FC539D1D1}" dt="2020-07-24T20:29:24.548" v="4" actId="478"/>
        <pc:sldMkLst>
          <pc:docMk/>
          <pc:sldMk cId="0" sldId="275"/>
        </pc:sldMkLst>
        <pc:picChg chg="del">
          <ac:chgData name="Susan Cosma" userId="c0912a7b3c0d0bac" providerId="LiveId" clId="{90B77D1A-B3D7-4DA7-AC63-FB8FC539D1D1}" dt="2020-07-24T20:29:24.548" v="4" actId="478"/>
          <ac:picMkLst>
            <pc:docMk/>
            <pc:sldMk cId="0" sldId="275"/>
            <ac:picMk id="6" creationId="{E10FDBF9-DA3C-424E-8A7E-5153BEA9C1C4}"/>
          </ac:picMkLst>
        </pc:picChg>
      </pc:sldChg>
      <pc:sldChg chg="delSp modSp mod modAnim">
        <pc:chgData name="Susan Cosma" userId="c0912a7b3c0d0bac" providerId="LiveId" clId="{90B77D1A-B3D7-4DA7-AC63-FB8FC539D1D1}" dt="2020-07-24T20:31:35.162" v="57" actId="6549"/>
        <pc:sldMkLst>
          <pc:docMk/>
          <pc:sldMk cId="0" sldId="276"/>
        </pc:sldMkLst>
        <pc:spChg chg="mod">
          <ac:chgData name="Susan Cosma" userId="c0912a7b3c0d0bac" providerId="LiveId" clId="{90B77D1A-B3D7-4DA7-AC63-FB8FC539D1D1}" dt="2020-07-24T20:31:35.162" v="57" actId="6549"/>
          <ac:spMkLst>
            <pc:docMk/>
            <pc:sldMk cId="0" sldId="276"/>
            <ac:spMk id="21507" creationId="{AA8C6EA2-D998-4F52-AC87-4BC10322EBCC}"/>
          </ac:spMkLst>
        </pc:spChg>
        <pc:picChg chg="del">
          <ac:chgData name="Susan Cosma" userId="c0912a7b3c0d0bac" providerId="LiveId" clId="{90B77D1A-B3D7-4DA7-AC63-FB8FC539D1D1}" dt="2020-07-24T20:29:36.870" v="6" actId="478"/>
          <ac:picMkLst>
            <pc:docMk/>
            <pc:sldMk cId="0" sldId="276"/>
            <ac:picMk id="7" creationId="{728B30E9-6CEB-407D-8D17-C969F6BC9276}"/>
          </ac:picMkLst>
        </pc:picChg>
      </pc:sldChg>
      <pc:sldChg chg="delSp modAnim">
        <pc:chgData name="Susan Cosma" userId="c0912a7b3c0d0bac" providerId="LiveId" clId="{90B77D1A-B3D7-4DA7-AC63-FB8FC539D1D1}" dt="2020-07-24T20:29:47.986" v="7" actId="478"/>
        <pc:sldMkLst>
          <pc:docMk/>
          <pc:sldMk cId="0" sldId="277"/>
        </pc:sldMkLst>
        <pc:picChg chg="del">
          <ac:chgData name="Susan Cosma" userId="c0912a7b3c0d0bac" providerId="LiveId" clId="{90B77D1A-B3D7-4DA7-AC63-FB8FC539D1D1}" dt="2020-07-24T20:29:47.986" v="7" actId="478"/>
          <ac:picMkLst>
            <pc:docMk/>
            <pc:sldMk cId="0" sldId="277"/>
            <ac:picMk id="7" creationId="{272B96AE-C62F-4271-BADB-3BDF14B547A2}"/>
          </ac:picMkLst>
        </pc:picChg>
      </pc:sldChg>
      <pc:sldChg chg="delSp modAnim">
        <pc:chgData name="Susan Cosma" userId="c0912a7b3c0d0bac" providerId="LiveId" clId="{90B77D1A-B3D7-4DA7-AC63-FB8FC539D1D1}" dt="2020-07-24T20:29:54.219" v="8" actId="478"/>
        <pc:sldMkLst>
          <pc:docMk/>
          <pc:sldMk cId="0" sldId="278"/>
        </pc:sldMkLst>
        <pc:picChg chg="del">
          <ac:chgData name="Susan Cosma" userId="c0912a7b3c0d0bac" providerId="LiveId" clId="{90B77D1A-B3D7-4DA7-AC63-FB8FC539D1D1}" dt="2020-07-24T20:29:54.219" v="8" actId="478"/>
          <ac:picMkLst>
            <pc:docMk/>
            <pc:sldMk cId="0" sldId="278"/>
            <ac:picMk id="6" creationId="{AD5D69F7-1836-4406-8D6E-AD3A3C39DAE0}"/>
          </ac:picMkLst>
        </pc:picChg>
      </pc:sldChg>
      <pc:sldChg chg="delSp modAnim">
        <pc:chgData name="Susan Cosma" userId="c0912a7b3c0d0bac" providerId="LiveId" clId="{90B77D1A-B3D7-4DA7-AC63-FB8FC539D1D1}" dt="2020-07-24T20:29:58.306" v="9" actId="478"/>
        <pc:sldMkLst>
          <pc:docMk/>
          <pc:sldMk cId="0" sldId="279"/>
        </pc:sldMkLst>
        <pc:picChg chg="del">
          <ac:chgData name="Susan Cosma" userId="c0912a7b3c0d0bac" providerId="LiveId" clId="{90B77D1A-B3D7-4DA7-AC63-FB8FC539D1D1}" dt="2020-07-24T20:29:58.306" v="9" actId="478"/>
          <ac:picMkLst>
            <pc:docMk/>
            <pc:sldMk cId="0" sldId="279"/>
            <ac:picMk id="6" creationId="{CFEA89DE-BCB3-4B83-AE16-41A10338FA1D}"/>
          </ac:picMkLst>
        </pc:picChg>
      </pc:sldChg>
      <pc:sldChg chg="del">
        <pc:chgData name="Susan Cosma" userId="c0912a7b3c0d0bac" providerId="LiveId" clId="{90B77D1A-B3D7-4DA7-AC63-FB8FC539D1D1}" dt="2020-07-24T20:30:06.520" v="10" actId="47"/>
        <pc:sldMkLst>
          <pc:docMk/>
          <pc:sldMk cId="0" sldId="280"/>
        </pc:sldMkLst>
      </pc:sldChg>
      <pc:sldChg chg="delSp modAnim">
        <pc:chgData name="Susan Cosma" userId="c0912a7b3c0d0bac" providerId="LiveId" clId="{90B77D1A-B3D7-4DA7-AC63-FB8FC539D1D1}" dt="2020-07-24T20:30:22.592" v="12" actId="478"/>
        <pc:sldMkLst>
          <pc:docMk/>
          <pc:sldMk cId="0" sldId="281"/>
        </pc:sldMkLst>
        <pc:picChg chg="del">
          <ac:chgData name="Susan Cosma" userId="c0912a7b3c0d0bac" providerId="LiveId" clId="{90B77D1A-B3D7-4DA7-AC63-FB8FC539D1D1}" dt="2020-07-24T20:30:22.592" v="12" actId="478"/>
          <ac:picMkLst>
            <pc:docMk/>
            <pc:sldMk cId="0" sldId="281"/>
            <ac:picMk id="7" creationId="{B7F69584-CDC9-41A9-8E8A-E690C1A0A251}"/>
          </ac:picMkLst>
        </pc:picChg>
      </pc:sldChg>
      <pc:sldChg chg="delSp modAnim">
        <pc:chgData name="Susan Cosma" userId="c0912a7b3c0d0bac" providerId="LiveId" clId="{90B77D1A-B3D7-4DA7-AC63-FB8FC539D1D1}" dt="2020-07-24T20:30:26.576" v="13" actId="478"/>
        <pc:sldMkLst>
          <pc:docMk/>
          <pc:sldMk cId="0" sldId="282"/>
        </pc:sldMkLst>
        <pc:picChg chg="del">
          <ac:chgData name="Susan Cosma" userId="c0912a7b3c0d0bac" providerId="LiveId" clId="{90B77D1A-B3D7-4DA7-AC63-FB8FC539D1D1}" dt="2020-07-24T20:30:26.576" v="13" actId="478"/>
          <ac:picMkLst>
            <pc:docMk/>
            <pc:sldMk cId="0" sldId="282"/>
            <ac:picMk id="8" creationId="{5824294D-B528-4B24-83C7-0479A43CE8FB}"/>
          </ac:picMkLst>
        </pc:picChg>
      </pc:sldChg>
      <pc:sldChg chg="delSp modAnim">
        <pc:chgData name="Susan Cosma" userId="c0912a7b3c0d0bac" providerId="LiveId" clId="{90B77D1A-B3D7-4DA7-AC63-FB8FC539D1D1}" dt="2020-07-24T20:30:18.720" v="11" actId="478"/>
        <pc:sldMkLst>
          <pc:docMk/>
          <pc:sldMk cId="0" sldId="283"/>
        </pc:sldMkLst>
        <pc:picChg chg="del">
          <ac:chgData name="Susan Cosma" userId="c0912a7b3c0d0bac" providerId="LiveId" clId="{90B77D1A-B3D7-4DA7-AC63-FB8FC539D1D1}" dt="2020-07-24T20:30:18.720" v="11" actId="478"/>
          <ac:picMkLst>
            <pc:docMk/>
            <pc:sldMk cId="0" sldId="283"/>
            <ac:picMk id="7" creationId="{282482BE-4250-4749-93DA-9BA65C92A85E}"/>
          </ac:picMkLst>
        </pc:picChg>
      </pc:sldChg>
      <pc:sldChg chg="delSp modAnim">
        <pc:chgData name="Susan Cosma" userId="c0912a7b3c0d0bac" providerId="LiveId" clId="{90B77D1A-B3D7-4DA7-AC63-FB8FC539D1D1}" dt="2020-07-24T20:30:33.029" v="14" actId="478"/>
        <pc:sldMkLst>
          <pc:docMk/>
          <pc:sldMk cId="0" sldId="285"/>
        </pc:sldMkLst>
        <pc:picChg chg="del">
          <ac:chgData name="Susan Cosma" userId="c0912a7b3c0d0bac" providerId="LiveId" clId="{90B77D1A-B3D7-4DA7-AC63-FB8FC539D1D1}" dt="2020-07-24T20:30:33.029" v="14" actId="478"/>
          <ac:picMkLst>
            <pc:docMk/>
            <pc:sldMk cId="0" sldId="285"/>
            <ac:picMk id="6" creationId="{8DABE5A3-2B9A-420D-88E0-362410F645B8}"/>
          </ac:picMkLst>
        </pc:picChg>
      </pc:sldChg>
      <pc:sldChg chg="modSp">
        <pc:chgData name="Susan Cosma" userId="c0912a7b3c0d0bac" providerId="LiveId" clId="{90B77D1A-B3D7-4DA7-AC63-FB8FC539D1D1}" dt="2020-07-24T20:33:11.615" v="94" actId="14100"/>
        <pc:sldMkLst>
          <pc:docMk/>
          <pc:sldMk cId="1849743529" sldId="287"/>
        </pc:sldMkLst>
        <pc:spChg chg="mod">
          <ac:chgData name="Susan Cosma" userId="c0912a7b3c0d0bac" providerId="LiveId" clId="{90B77D1A-B3D7-4DA7-AC63-FB8FC539D1D1}" dt="2020-07-24T20:33:11.615" v="94" actId="14100"/>
          <ac:spMkLst>
            <pc:docMk/>
            <pc:sldMk cId="1849743529" sldId="287"/>
            <ac:spMk id="2" creationId="{B70ACD7E-1808-47A5-89A6-02703131784B}"/>
          </ac:spMkLst>
        </pc:spChg>
        <pc:spChg chg="mod">
          <ac:chgData name="Susan Cosma" userId="c0912a7b3c0d0bac" providerId="LiveId" clId="{90B77D1A-B3D7-4DA7-AC63-FB8FC539D1D1}" dt="2020-07-24T20:33:05.632" v="93" actId="14100"/>
          <ac:spMkLst>
            <pc:docMk/>
            <pc:sldMk cId="1849743529" sldId="287"/>
            <ac:spMk id="3" creationId="{AEDF4F23-3401-4B91-A56B-C655011A1E48}"/>
          </ac:spMkLst>
        </pc:spChg>
      </pc:sldChg>
      <pc:sldChg chg="delSp modSp new mod">
        <pc:chgData name="Susan Cosma" userId="c0912a7b3c0d0bac" providerId="LiveId" clId="{90B77D1A-B3D7-4DA7-AC63-FB8FC539D1D1}" dt="2020-07-24T20:32:32.325" v="92" actId="478"/>
        <pc:sldMkLst>
          <pc:docMk/>
          <pc:sldMk cId="2042966627" sldId="296"/>
        </pc:sldMkLst>
        <pc:spChg chg="del">
          <ac:chgData name="Susan Cosma" userId="c0912a7b3c0d0bac" providerId="LiveId" clId="{90B77D1A-B3D7-4DA7-AC63-FB8FC539D1D1}" dt="2020-07-24T20:32:32.325" v="92" actId="478"/>
          <ac:spMkLst>
            <pc:docMk/>
            <pc:sldMk cId="2042966627" sldId="296"/>
            <ac:spMk id="2" creationId="{870A48AC-6EF3-4289-A719-868809FC06C1}"/>
          </ac:spMkLst>
        </pc:spChg>
        <pc:spChg chg="mod">
          <ac:chgData name="Susan Cosma" userId="c0912a7b3c0d0bac" providerId="LiveId" clId="{90B77D1A-B3D7-4DA7-AC63-FB8FC539D1D1}" dt="2020-07-24T20:32:23.646" v="91" actId="122"/>
          <ac:spMkLst>
            <pc:docMk/>
            <pc:sldMk cId="2042966627" sldId="296"/>
            <ac:spMk id="3" creationId="{71D54744-CCAC-4CA0-9614-BCA41FEAE80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824A6E-6664-4DBD-8382-D2614CE31E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28FF08-528D-4424-82CD-AAF8EAAC56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39BB67-F8AE-4961-9FF5-502FA41994DC}"/>
              </a:ext>
            </a:extLst>
          </p:cNvPr>
          <p:cNvSpPr>
            <a:spLocks noGrp="1" noChangeArrowheads="1"/>
          </p:cNvSpPr>
          <p:nvPr>
            <p:ph type="sldNum" sz="quarter" idx="12"/>
          </p:nvPr>
        </p:nvSpPr>
        <p:spPr>
          <a:ln/>
        </p:spPr>
        <p:txBody>
          <a:bodyPr/>
          <a:lstStyle>
            <a:lvl1pPr>
              <a:defRPr/>
            </a:lvl1pPr>
          </a:lstStyle>
          <a:p>
            <a:fld id="{7CC385AE-335B-4C0B-8B78-91A5306C6DD4}" type="slidenum">
              <a:rPr lang="en-US" altLang="en-US"/>
              <a:pPr/>
              <a:t>‹#›</a:t>
            </a:fld>
            <a:endParaRPr lang="en-US" altLang="en-US"/>
          </a:p>
        </p:txBody>
      </p:sp>
    </p:spTree>
    <p:extLst>
      <p:ext uri="{BB962C8B-B14F-4D97-AF65-F5344CB8AC3E}">
        <p14:creationId xmlns:p14="http://schemas.microsoft.com/office/powerpoint/2010/main" val="298666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46E9B4-BFEA-4FC3-AC58-23DFD60FF3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106D0A-6F26-4520-B02F-D602180AAF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4BE525-EE30-4661-9250-0D2A12E09BE4}"/>
              </a:ext>
            </a:extLst>
          </p:cNvPr>
          <p:cNvSpPr>
            <a:spLocks noGrp="1" noChangeArrowheads="1"/>
          </p:cNvSpPr>
          <p:nvPr>
            <p:ph type="sldNum" sz="quarter" idx="12"/>
          </p:nvPr>
        </p:nvSpPr>
        <p:spPr>
          <a:ln/>
        </p:spPr>
        <p:txBody>
          <a:bodyPr/>
          <a:lstStyle>
            <a:lvl1pPr>
              <a:defRPr/>
            </a:lvl1pPr>
          </a:lstStyle>
          <a:p>
            <a:fld id="{0A099D7A-3D22-45CB-A7E8-7F14DA36775C}" type="slidenum">
              <a:rPr lang="en-US" altLang="en-US"/>
              <a:pPr/>
              <a:t>‹#›</a:t>
            </a:fld>
            <a:endParaRPr lang="en-US" altLang="en-US"/>
          </a:p>
        </p:txBody>
      </p:sp>
    </p:spTree>
    <p:extLst>
      <p:ext uri="{BB962C8B-B14F-4D97-AF65-F5344CB8AC3E}">
        <p14:creationId xmlns:p14="http://schemas.microsoft.com/office/powerpoint/2010/main" val="227206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6C5260-B4C6-4189-9D11-71FCC15459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51D152-6CEF-4713-83F7-E0BF60CD8C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6DE5D0-F015-4267-A9EC-09158081356B}"/>
              </a:ext>
            </a:extLst>
          </p:cNvPr>
          <p:cNvSpPr>
            <a:spLocks noGrp="1" noChangeArrowheads="1"/>
          </p:cNvSpPr>
          <p:nvPr>
            <p:ph type="sldNum" sz="quarter" idx="12"/>
          </p:nvPr>
        </p:nvSpPr>
        <p:spPr>
          <a:ln/>
        </p:spPr>
        <p:txBody>
          <a:bodyPr/>
          <a:lstStyle>
            <a:lvl1pPr>
              <a:defRPr/>
            </a:lvl1pPr>
          </a:lstStyle>
          <a:p>
            <a:fld id="{2779C633-697C-485F-A4F8-B9E333A08703}" type="slidenum">
              <a:rPr lang="en-US" altLang="en-US"/>
              <a:pPr/>
              <a:t>‹#›</a:t>
            </a:fld>
            <a:endParaRPr lang="en-US" altLang="en-US"/>
          </a:p>
        </p:txBody>
      </p:sp>
    </p:spTree>
    <p:extLst>
      <p:ext uri="{BB962C8B-B14F-4D97-AF65-F5344CB8AC3E}">
        <p14:creationId xmlns:p14="http://schemas.microsoft.com/office/powerpoint/2010/main" val="253628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2FD2BB-62C9-4656-A0FF-D7D8AA3C08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4D6255-2FD2-4FD5-B4B6-3CE2AAB425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8CDAB7-BAF2-405A-BB28-1D9497E92F9F}"/>
              </a:ext>
            </a:extLst>
          </p:cNvPr>
          <p:cNvSpPr>
            <a:spLocks noGrp="1" noChangeArrowheads="1"/>
          </p:cNvSpPr>
          <p:nvPr>
            <p:ph type="sldNum" sz="quarter" idx="12"/>
          </p:nvPr>
        </p:nvSpPr>
        <p:spPr>
          <a:ln/>
        </p:spPr>
        <p:txBody>
          <a:bodyPr/>
          <a:lstStyle>
            <a:lvl1pPr>
              <a:defRPr/>
            </a:lvl1pPr>
          </a:lstStyle>
          <a:p>
            <a:fld id="{6F5AEAF9-8E03-4403-BE36-D27E0BCB4346}" type="slidenum">
              <a:rPr lang="en-US" altLang="en-US"/>
              <a:pPr/>
              <a:t>‹#›</a:t>
            </a:fld>
            <a:endParaRPr lang="en-US" altLang="en-US"/>
          </a:p>
        </p:txBody>
      </p:sp>
    </p:spTree>
    <p:extLst>
      <p:ext uri="{BB962C8B-B14F-4D97-AF65-F5344CB8AC3E}">
        <p14:creationId xmlns:p14="http://schemas.microsoft.com/office/powerpoint/2010/main" val="169344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39C918-A706-4F2C-8E51-4F698D66BD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336FD0-16A3-48C5-9A67-3CFF2DB0B0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0040B1-E338-4A22-B156-64B47EC671D4}"/>
              </a:ext>
            </a:extLst>
          </p:cNvPr>
          <p:cNvSpPr>
            <a:spLocks noGrp="1" noChangeArrowheads="1"/>
          </p:cNvSpPr>
          <p:nvPr>
            <p:ph type="sldNum" sz="quarter" idx="12"/>
          </p:nvPr>
        </p:nvSpPr>
        <p:spPr>
          <a:ln/>
        </p:spPr>
        <p:txBody>
          <a:bodyPr/>
          <a:lstStyle>
            <a:lvl1pPr>
              <a:defRPr/>
            </a:lvl1pPr>
          </a:lstStyle>
          <a:p>
            <a:fld id="{A8398930-50BD-42FF-A3F0-595D0CC44501}" type="slidenum">
              <a:rPr lang="en-US" altLang="en-US"/>
              <a:pPr/>
              <a:t>‹#›</a:t>
            </a:fld>
            <a:endParaRPr lang="en-US" altLang="en-US"/>
          </a:p>
        </p:txBody>
      </p:sp>
    </p:spTree>
    <p:extLst>
      <p:ext uri="{BB962C8B-B14F-4D97-AF65-F5344CB8AC3E}">
        <p14:creationId xmlns:p14="http://schemas.microsoft.com/office/powerpoint/2010/main" val="323481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F985B15-A99F-4123-9BD2-976F4FF7DE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ACC9DF-E7E0-4B9F-8059-292E7C662A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467977-8726-4AD0-814D-F9A63E823F45}"/>
              </a:ext>
            </a:extLst>
          </p:cNvPr>
          <p:cNvSpPr>
            <a:spLocks noGrp="1" noChangeArrowheads="1"/>
          </p:cNvSpPr>
          <p:nvPr>
            <p:ph type="sldNum" sz="quarter" idx="12"/>
          </p:nvPr>
        </p:nvSpPr>
        <p:spPr>
          <a:ln/>
        </p:spPr>
        <p:txBody>
          <a:bodyPr/>
          <a:lstStyle>
            <a:lvl1pPr>
              <a:defRPr/>
            </a:lvl1pPr>
          </a:lstStyle>
          <a:p>
            <a:fld id="{3E1A8EA2-DA75-4F7B-AB88-B0276FFAD7DD}" type="slidenum">
              <a:rPr lang="en-US" altLang="en-US"/>
              <a:pPr/>
              <a:t>‹#›</a:t>
            </a:fld>
            <a:endParaRPr lang="en-US" altLang="en-US"/>
          </a:p>
        </p:txBody>
      </p:sp>
    </p:spTree>
    <p:extLst>
      <p:ext uri="{BB962C8B-B14F-4D97-AF65-F5344CB8AC3E}">
        <p14:creationId xmlns:p14="http://schemas.microsoft.com/office/powerpoint/2010/main" val="168140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9382F9-6FE4-4EB8-A04B-8D75DFA321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BD8AAF-5086-4762-A0DC-BEA242559F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920D94-C7F5-415A-B2D3-7F920EA13677}"/>
              </a:ext>
            </a:extLst>
          </p:cNvPr>
          <p:cNvSpPr>
            <a:spLocks noGrp="1" noChangeArrowheads="1"/>
          </p:cNvSpPr>
          <p:nvPr>
            <p:ph type="sldNum" sz="quarter" idx="12"/>
          </p:nvPr>
        </p:nvSpPr>
        <p:spPr>
          <a:ln/>
        </p:spPr>
        <p:txBody>
          <a:bodyPr/>
          <a:lstStyle>
            <a:lvl1pPr>
              <a:defRPr/>
            </a:lvl1pPr>
          </a:lstStyle>
          <a:p>
            <a:fld id="{B55D3FDC-4CB7-4B41-8D11-8E185355F75B}" type="slidenum">
              <a:rPr lang="en-US" altLang="en-US"/>
              <a:pPr/>
              <a:t>‹#›</a:t>
            </a:fld>
            <a:endParaRPr lang="en-US" altLang="en-US"/>
          </a:p>
        </p:txBody>
      </p:sp>
    </p:spTree>
    <p:extLst>
      <p:ext uri="{BB962C8B-B14F-4D97-AF65-F5344CB8AC3E}">
        <p14:creationId xmlns:p14="http://schemas.microsoft.com/office/powerpoint/2010/main" val="378620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8138F5D-BEBE-4FED-8139-18ACA4D0A3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438228-FC83-4E4A-8D24-F8E837D93A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B2F496-2F31-494E-967F-ADB285E35CC2}"/>
              </a:ext>
            </a:extLst>
          </p:cNvPr>
          <p:cNvSpPr>
            <a:spLocks noGrp="1" noChangeArrowheads="1"/>
          </p:cNvSpPr>
          <p:nvPr>
            <p:ph type="sldNum" sz="quarter" idx="12"/>
          </p:nvPr>
        </p:nvSpPr>
        <p:spPr>
          <a:ln/>
        </p:spPr>
        <p:txBody>
          <a:bodyPr/>
          <a:lstStyle>
            <a:lvl1pPr>
              <a:defRPr/>
            </a:lvl1pPr>
          </a:lstStyle>
          <a:p>
            <a:fld id="{7BB90E4A-9901-4F83-B692-589D8A25D989}" type="slidenum">
              <a:rPr lang="en-US" altLang="en-US"/>
              <a:pPr/>
              <a:t>‹#›</a:t>
            </a:fld>
            <a:endParaRPr lang="en-US" altLang="en-US"/>
          </a:p>
        </p:txBody>
      </p:sp>
    </p:spTree>
    <p:extLst>
      <p:ext uri="{BB962C8B-B14F-4D97-AF65-F5344CB8AC3E}">
        <p14:creationId xmlns:p14="http://schemas.microsoft.com/office/powerpoint/2010/main" val="64514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9BC564-C3E2-4832-B01D-1AF851E414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B92C1A2-FC97-4E85-8E94-8E16DCCDD1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A34417-1FDC-4ACF-9971-89B7115252CD}"/>
              </a:ext>
            </a:extLst>
          </p:cNvPr>
          <p:cNvSpPr>
            <a:spLocks noGrp="1" noChangeArrowheads="1"/>
          </p:cNvSpPr>
          <p:nvPr>
            <p:ph type="sldNum" sz="quarter" idx="12"/>
          </p:nvPr>
        </p:nvSpPr>
        <p:spPr>
          <a:ln/>
        </p:spPr>
        <p:txBody>
          <a:bodyPr/>
          <a:lstStyle>
            <a:lvl1pPr>
              <a:defRPr/>
            </a:lvl1pPr>
          </a:lstStyle>
          <a:p>
            <a:fld id="{EC6796EA-520C-44EB-9E09-128B65F6824C}" type="slidenum">
              <a:rPr lang="en-US" altLang="en-US"/>
              <a:pPr/>
              <a:t>‹#›</a:t>
            </a:fld>
            <a:endParaRPr lang="en-US" altLang="en-US"/>
          </a:p>
        </p:txBody>
      </p:sp>
    </p:spTree>
    <p:extLst>
      <p:ext uri="{BB962C8B-B14F-4D97-AF65-F5344CB8AC3E}">
        <p14:creationId xmlns:p14="http://schemas.microsoft.com/office/powerpoint/2010/main" val="416345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065795-42CF-4C24-8349-E8AD1F4252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A23A01-50BB-44F6-8FAB-E3C6FED100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129C4E2-F90E-44CB-834C-5828A8657477}"/>
              </a:ext>
            </a:extLst>
          </p:cNvPr>
          <p:cNvSpPr>
            <a:spLocks noGrp="1" noChangeArrowheads="1"/>
          </p:cNvSpPr>
          <p:nvPr>
            <p:ph type="sldNum" sz="quarter" idx="12"/>
          </p:nvPr>
        </p:nvSpPr>
        <p:spPr>
          <a:ln/>
        </p:spPr>
        <p:txBody>
          <a:bodyPr/>
          <a:lstStyle>
            <a:lvl1pPr>
              <a:defRPr/>
            </a:lvl1pPr>
          </a:lstStyle>
          <a:p>
            <a:fld id="{640F27F5-0130-4135-AA97-0E318F0E1B9D}" type="slidenum">
              <a:rPr lang="en-US" altLang="en-US"/>
              <a:pPr/>
              <a:t>‹#›</a:t>
            </a:fld>
            <a:endParaRPr lang="en-US" altLang="en-US"/>
          </a:p>
        </p:txBody>
      </p:sp>
    </p:spTree>
    <p:extLst>
      <p:ext uri="{BB962C8B-B14F-4D97-AF65-F5344CB8AC3E}">
        <p14:creationId xmlns:p14="http://schemas.microsoft.com/office/powerpoint/2010/main" val="40542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D3634A-6B9F-41F3-BB87-921EED6E04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536B58-D161-49DF-88DC-C776BA1D79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23CB9A-17CC-435A-876D-9295546DCE2C}"/>
              </a:ext>
            </a:extLst>
          </p:cNvPr>
          <p:cNvSpPr>
            <a:spLocks noGrp="1" noChangeArrowheads="1"/>
          </p:cNvSpPr>
          <p:nvPr>
            <p:ph type="sldNum" sz="quarter" idx="12"/>
          </p:nvPr>
        </p:nvSpPr>
        <p:spPr>
          <a:ln/>
        </p:spPr>
        <p:txBody>
          <a:bodyPr/>
          <a:lstStyle>
            <a:lvl1pPr>
              <a:defRPr/>
            </a:lvl1pPr>
          </a:lstStyle>
          <a:p>
            <a:fld id="{81A770FA-6F59-48EC-A1B6-92882C19DF42}" type="slidenum">
              <a:rPr lang="en-US" altLang="en-US"/>
              <a:pPr/>
              <a:t>‹#›</a:t>
            </a:fld>
            <a:endParaRPr lang="en-US" altLang="en-US"/>
          </a:p>
        </p:txBody>
      </p:sp>
    </p:spTree>
    <p:extLst>
      <p:ext uri="{BB962C8B-B14F-4D97-AF65-F5344CB8AC3E}">
        <p14:creationId xmlns:p14="http://schemas.microsoft.com/office/powerpoint/2010/main" val="29531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F19D85-3F0B-43B3-B193-1427AB6ABF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47A1AF-08DD-4FC1-907C-FA2C0C56FD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876265-2D37-47FD-9C94-0BAA851103E0}"/>
              </a:ext>
            </a:extLst>
          </p:cNvPr>
          <p:cNvSpPr>
            <a:spLocks noGrp="1" noChangeArrowheads="1"/>
          </p:cNvSpPr>
          <p:nvPr>
            <p:ph type="sldNum" sz="quarter" idx="12"/>
          </p:nvPr>
        </p:nvSpPr>
        <p:spPr>
          <a:ln/>
        </p:spPr>
        <p:txBody>
          <a:bodyPr/>
          <a:lstStyle>
            <a:lvl1pPr>
              <a:defRPr/>
            </a:lvl1pPr>
          </a:lstStyle>
          <a:p>
            <a:fld id="{B5762918-3669-4302-93D5-A39073F7FCCB}" type="slidenum">
              <a:rPr lang="en-US" altLang="en-US"/>
              <a:pPr/>
              <a:t>‹#›</a:t>
            </a:fld>
            <a:endParaRPr lang="en-US" altLang="en-US"/>
          </a:p>
        </p:txBody>
      </p:sp>
    </p:spTree>
    <p:extLst>
      <p:ext uri="{BB962C8B-B14F-4D97-AF65-F5344CB8AC3E}">
        <p14:creationId xmlns:p14="http://schemas.microsoft.com/office/powerpoint/2010/main" val="326776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9D037EF-258C-4141-9C8A-FD74F6769D4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335DDB0-B2FD-4F55-991E-8BD9BBBE6A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620D91F-AD9D-4691-8EF9-30608154756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938FE56-52C1-4F59-8943-14ACFDE389D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0F4A3C3-64B0-4509-A8A3-BD020881FD2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87B3E5-4BD6-4303-A536-C09DE2E2E0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1DCBAF8-94B8-4FCD-9F5F-296D727ABBE7}"/>
              </a:ext>
            </a:extLst>
          </p:cNvPr>
          <p:cNvSpPr>
            <a:spLocks noGrp="1" noChangeArrowheads="1"/>
          </p:cNvSpPr>
          <p:nvPr>
            <p:ph type="ctrTitle"/>
          </p:nvPr>
        </p:nvSpPr>
        <p:spPr/>
        <p:txBody>
          <a:bodyPr/>
          <a:lstStyle/>
          <a:p>
            <a:pPr eaLnBrk="1" hangingPunct="1"/>
            <a:r>
              <a:rPr lang="en-US" altLang="en-US"/>
              <a:t>POETRY REFLECTIONS	</a:t>
            </a:r>
          </a:p>
        </p:txBody>
      </p:sp>
      <p:sp>
        <p:nvSpPr>
          <p:cNvPr id="2051" name="Rectangle 3">
            <a:extLst>
              <a:ext uri="{FF2B5EF4-FFF2-40B4-BE49-F238E27FC236}">
                <a16:creationId xmlns:a16="http://schemas.microsoft.com/office/drawing/2014/main" id="{60894A0A-DD92-475E-818B-91EEDCEDF8EE}"/>
              </a:ext>
            </a:extLst>
          </p:cNvPr>
          <p:cNvSpPr>
            <a:spLocks noGrp="1" noChangeArrowheads="1"/>
          </p:cNvSpPr>
          <p:nvPr>
            <p:ph type="subTitle" idx="1"/>
          </p:nvPr>
        </p:nvSpPr>
        <p:spPr/>
        <p:txBody>
          <a:bodyPr/>
          <a:lstStyle/>
          <a:p>
            <a:pPr eaLnBrk="1" hangingPunct="1"/>
            <a:r>
              <a:rPr lang="en-US" altLang="en-US" sz="4000"/>
              <a:t>Rhythm &amp; Rhyme</a:t>
            </a:r>
          </a:p>
          <a:p>
            <a:pPr eaLnBrk="1" hangingPunct="1"/>
            <a:endParaRPr lang="en-US" altLang="en-US" sz="4000"/>
          </a:p>
        </p:txBody>
      </p:sp>
      <p:pic>
        <p:nvPicPr>
          <p:cNvPr id="2052" name="Picture 4" descr="MCj04400720000[1]">
            <a:extLst>
              <a:ext uri="{FF2B5EF4-FFF2-40B4-BE49-F238E27FC236}">
                <a16:creationId xmlns:a16="http://schemas.microsoft.com/office/drawing/2014/main" id="{4976F716-D9E3-45DF-8104-F6817FA61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720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4A5BFD-9D18-44F4-856E-BE9321AAB845}"/>
              </a:ext>
            </a:extLst>
          </p:cNvPr>
          <p:cNvSpPr>
            <a:spLocks noGrp="1"/>
          </p:cNvSpPr>
          <p:nvPr>
            <p:ph type="body" sz="half" idx="1"/>
          </p:nvPr>
        </p:nvSpPr>
        <p:spPr>
          <a:xfrm>
            <a:off x="990600" y="838200"/>
            <a:ext cx="7696200" cy="5501481"/>
          </a:xfrm>
        </p:spPr>
        <p:txBody>
          <a:bodyPr/>
          <a:lstStyle/>
          <a:p>
            <a:endParaRPr lang="en-US" dirty="0"/>
          </a:p>
          <a:p>
            <a:pPr marL="0" indent="0">
              <a:buNone/>
            </a:pPr>
            <a:r>
              <a:rPr lang="en-US" sz="2800" dirty="0"/>
              <a:t>For oft, when on my couch I lie</a:t>
            </a:r>
          </a:p>
          <a:p>
            <a:pPr marL="0" indent="0">
              <a:buNone/>
            </a:pPr>
            <a:r>
              <a:rPr lang="en-US" sz="2800" dirty="0"/>
              <a:t>In vacant or in pensive mood,</a:t>
            </a:r>
          </a:p>
          <a:p>
            <a:pPr marL="0" indent="0">
              <a:buNone/>
            </a:pPr>
            <a:r>
              <a:rPr lang="en-US" sz="2800" dirty="0"/>
              <a:t>They flash upon that inward eye</a:t>
            </a:r>
          </a:p>
          <a:p>
            <a:pPr marL="0" indent="0">
              <a:buNone/>
            </a:pPr>
            <a:r>
              <a:rPr lang="en-US" sz="2800" dirty="0"/>
              <a:t>Which is the bliss of solitude;</a:t>
            </a:r>
          </a:p>
          <a:p>
            <a:pPr marL="0" indent="0">
              <a:buNone/>
            </a:pPr>
            <a:r>
              <a:rPr lang="en-US" sz="2800" dirty="0"/>
              <a:t>And then my heart with pleasure fills,</a:t>
            </a:r>
          </a:p>
          <a:p>
            <a:pPr marL="0" indent="0">
              <a:buNone/>
            </a:pPr>
            <a:r>
              <a:rPr lang="en-US" sz="2800" dirty="0"/>
              <a:t>And dances with the daffodils.</a:t>
            </a:r>
          </a:p>
        </p:txBody>
      </p:sp>
    </p:spTree>
    <p:extLst>
      <p:ext uri="{BB962C8B-B14F-4D97-AF65-F5344CB8AC3E}">
        <p14:creationId xmlns:p14="http://schemas.microsoft.com/office/powerpoint/2010/main" val="240406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AAAA606-5596-49F3-B757-0D3ADC993D9E}"/>
              </a:ext>
            </a:extLst>
          </p:cNvPr>
          <p:cNvSpPr>
            <a:spLocks noGrp="1" noChangeArrowheads="1"/>
          </p:cNvSpPr>
          <p:nvPr>
            <p:ph type="title"/>
          </p:nvPr>
        </p:nvSpPr>
        <p:spPr/>
        <p:txBody>
          <a:bodyPr/>
          <a:lstStyle/>
          <a:p>
            <a:pPr eaLnBrk="1" hangingPunct="1"/>
            <a:r>
              <a:rPr lang="en-US" altLang="en-US" sz="4000" b="1" i="1"/>
              <a:t>I Wandered Lonely as a Cloud </a:t>
            </a:r>
            <a:br>
              <a:rPr lang="en-US" altLang="en-US" sz="4000" b="1" i="1"/>
            </a:br>
            <a:endParaRPr lang="en-US" altLang="en-US" sz="4000" b="1" i="1"/>
          </a:p>
        </p:txBody>
      </p:sp>
      <p:sp>
        <p:nvSpPr>
          <p:cNvPr id="9219" name="Rectangle 3">
            <a:extLst>
              <a:ext uri="{FF2B5EF4-FFF2-40B4-BE49-F238E27FC236}">
                <a16:creationId xmlns:a16="http://schemas.microsoft.com/office/drawing/2014/main" id="{7CD763E1-22B1-4F3F-A974-FEB2C61FA27E}"/>
              </a:ext>
            </a:extLst>
          </p:cNvPr>
          <p:cNvSpPr>
            <a:spLocks noGrp="1" noChangeArrowheads="1"/>
          </p:cNvSpPr>
          <p:nvPr>
            <p:ph type="body" idx="1"/>
          </p:nvPr>
        </p:nvSpPr>
        <p:spPr/>
        <p:txBody>
          <a:bodyPr/>
          <a:lstStyle/>
          <a:p>
            <a:pPr eaLnBrk="1" hangingPunct="1"/>
            <a:r>
              <a:rPr lang="en-US" altLang="en-US"/>
              <a:t>Looking back on a moment when he was inspired by the beauty of nature, Wordsworth evokes a scene of golden daffodils lining a bay in the Lake District of England.  That glimpse of loveliness eased his loneliness at the time, and gives him pleasure each time he remembers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7D4097D-C9D3-4F24-9F1A-364B8186C090}"/>
              </a:ext>
            </a:extLst>
          </p:cNvPr>
          <p:cNvSpPr>
            <a:spLocks noGrp="1" noChangeArrowheads="1"/>
          </p:cNvSpPr>
          <p:nvPr>
            <p:ph type="title"/>
          </p:nvPr>
        </p:nvSpPr>
        <p:spPr/>
        <p:txBody>
          <a:bodyPr/>
          <a:lstStyle/>
          <a:p>
            <a:pPr eaLnBrk="1" hangingPunct="1"/>
            <a:r>
              <a:rPr lang="en-US" altLang="en-US" b="1" i="1"/>
              <a:t>I Wandered Lonely as a Cloud</a:t>
            </a:r>
            <a:endParaRPr lang="en-US" altLang="en-US"/>
          </a:p>
        </p:txBody>
      </p:sp>
      <p:sp>
        <p:nvSpPr>
          <p:cNvPr id="11267" name="Rectangle 3">
            <a:extLst>
              <a:ext uri="{FF2B5EF4-FFF2-40B4-BE49-F238E27FC236}">
                <a16:creationId xmlns:a16="http://schemas.microsoft.com/office/drawing/2014/main" id="{5C2F8CCB-64E5-4B51-A862-F32375CBA297}"/>
              </a:ext>
            </a:extLst>
          </p:cNvPr>
          <p:cNvSpPr>
            <a:spLocks noGrp="1" noChangeArrowheads="1"/>
          </p:cNvSpPr>
          <p:nvPr>
            <p:ph type="body" idx="1"/>
          </p:nvPr>
        </p:nvSpPr>
        <p:spPr/>
        <p:txBody>
          <a:bodyPr/>
          <a:lstStyle/>
          <a:p>
            <a:pPr eaLnBrk="1" hangingPunct="1">
              <a:lnSpc>
                <a:spcPct val="90000"/>
              </a:lnSpc>
              <a:buFontTx/>
              <a:buNone/>
            </a:pPr>
            <a:r>
              <a:rPr lang="en-US" altLang="en-US" sz="2400" b="1"/>
              <a:t>1.</a:t>
            </a:r>
            <a:r>
              <a:rPr lang="en-US" altLang="en-US" sz="2400"/>
              <a:t> As the speaker wandered, he was in a _______________ state of mind.</a:t>
            </a:r>
          </a:p>
          <a:p>
            <a:pPr eaLnBrk="1" hangingPunct="1">
              <a:lnSpc>
                <a:spcPct val="90000"/>
              </a:lnSpc>
              <a:buFontTx/>
              <a:buNone/>
            </a:pPr>
            <a:r>
              <a:rPr lang="en-US" altLang="en-US" sz="2400"/>
              <a:t>	a. joyful  		</a:t>
            </a:r>
          </a:p>
          <a:p>
            <a:pPr eaLnBrk="1" hangingPunct="1">
              <a:lnSpc>
                <a:spcPct val="90000"/>
              </a:lnSpc>
              <a:buFontTx/>
              <a:buNone/>
            </a:pPr>
            <a:r>
              <a:rPr lang="en-US" altLang="en-US" sz="2400"/>
              <a:t>	b. lonely  		</a:t>
            </a:r>
          </a:p>
          <a:p>
            <a:pPr eaLnBrk="1" hangingPunct="1">
              <a:lnSpc>
                <a:spcPct val="90000"/>
              </a:lnSpc>
              <a:buFontTx/>
              <a:buNone/>
            </a:pPr>
            <a:r>
              <a:rPr lang="en-US" altLang="en-US" sz="2400"/>
              <a:t>	c. calm  </a:t>
            </a:r>
            <a:endParaRPr lang="en-US" altLang="en-US" sz="2400" b="1"/>
          </a:p>
          <a:p>
            <a:pPr eaLnBrk="1" hangingPunct="1">
              <a:lnSpc>
                <a:spcPct val="90000"/>
              </a:lnSpc>
              <a:buFontTx/>
              <a:buNone/>
            </a:pPr>
            <a:r>
              <a:rPr lang="en-US" altLang="en-US" sz="2400" b="1"/>
              <a:t>2</a:t>
            </a:r>
            <a:r>
              <a:rPr lang="en-US" altLang="en-US" sz="2400"/>
              <a:t>. Why might the speaker compare himself to a cloud?</a:t>
            </a:r>
          </a:p>
          <a:p>
            <a:pPr eaLnBrk="1" hangingPunct="1">
              <a:lnSpc>
                <a:spcPct val="90000"/>
              </a:lnSpc>
              <a:buFontTx/>
              <a:buNone/>
            </a:pPr>
            <a:r>
              <a:rPr lang="en-US" altLang="en-US" sz="2400"/>
              <a:t>a. To the speaker, clouds seem cold and unfeeling.</a:t>
            </a:r>
          </a:p>
          <a:p>
            <a:pPr eaLnBrk="1" hangingPunct="1">
              <a:lnSpc>
                <a:spcPct val="90000"/>
              </a:lnSpc>
              <a:buFontTx/>
              <a:buNone/>
            </a:pPr>
            <a:r>
              <a:rPr lang="en-US" altLang="en-US" sz="2400"/>
              <a:t>b. To the speaker, clouds symbolize pure joy and peacefulness.</a:t>
            </a:r>
          </a:p>
          <a:p>
            <a:pPr eaLnBrk="1" hangingPunct="1">
              <a:lnSpc>
                <a:spcPct val="90000"/>
              </a:lnSpc>
              <a:buFontTx/>
              <a:buNone/>
            </a:pPr>
            <a:r>
              <a:rPr lang="en-US" altLang="en-US" sz="2400"/>
              <a:t>c. Like the speaker, a cloud is by itself and distant from the world.</a:t>
            </a:r>
            <a:endParaRPr lang="en-US" altLang="en-US" sz="24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7" dur="1000"/>
                                        <p:tgtEl>
                                          <p:spTgt spid="11267">
                                            <p:txEl>
                                              <p:pRg st="1" end="1"/>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11267">
                                            <p:txEl>
                                              <p:pRg st="1" end="1"/>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13" dur="1000"/>
                                        <p:tgtEl>
                                          <p:spTgt spid="11267">
                                            <p:txEl>
                                              <p:pRg st="3" end="3"/>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11267">
                                            <p:txEl>
                                              <p:pRg st="3" end="3"/>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1000"/>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19" dur="1000"/>
                                        <p:tgtEl>
                                          <p:spTgt spid="11267">
                                            <p:txEl>
                                              <p:pRg st="6" end="6"/>
                                            </p:txEl>
                                          </p:spTgt>
                                        </p:tgtEl>
                                        <p:attrNameLst>
                                          <p:attrName>ppt_y</p:attrName>
                                        </p:attrNameLst>
                                      </p:cBhvr>
                                      <p:tavLst>
                                        <p:tav tm="0">
                                          <p:val>
                                            <p:strVal val="ppt_y"/>
                                          </p:val>
                                        </p:tav>
                                        <p:tav tm="100000">
                                          <p:val>
                                            <p:strVal val="1+ppt_h/2"/>
                                          </p:val>
                                        </p:tav>
                                      </p:tavLst>
                                    </p:anim>
                                    <p:set>
                                      <p:cBhvr>
                                        <p:cTn id="20" dur="1" fill="hold">
                                          <p:stCondLst>
                                            <p:cond delay="999"/>
                                          </p:stCondLst>
                                        </p:cTn>
                                        <p:tgtEl>
                                          <p:spTgt spid="11267">
                                            <p:txEl>
                                              <p:pRg st="6" end="6"/>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1000"/>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5" dur="1000"/>
                                        <p:tgtEl>
                                          <p:spTgt spid="11267">
                                            <p:txEl>
                                              <p:pRg st="5" end="5"/>
                                            </p:txEl>
                                          </p:spTgt>
                                        </p:tgtEl>
                                        <p:attrNameLst>
                                          <p:attrName>ppt_y</p:attrName>
                                        </p:attrNameLst>
                                      </p:cBhvr>
                                      <p:tavLst>
                                        <p:tav tm="0">
                                          <p:val>
                                            <p:strVal val="ppt_y"/>
                                          </p:val>
                                        </p:tav>
                                        <p:tav tm="100000">
                                          <p:val>
                                            <p:strVal val="1+ppt_h/2"/>
                                          </p:val>
                                        </p:tav>
                                      </p:tavLst>
                                    </p:anim>
                                    <p:set>
                                      <p:cBhvr>
                                        <p:cTn id="26" dur="1" fill="hold">
                                          <p:stCondLst>
                                            <p:cond delay="999"/>
                                          </p:stCondLst>
                                        </p:cTn>
                                        <p:tgtEl>
                                          <p:spTgt spid="1126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1EC4759-3FA1-4FA0-B958-D5ED0A6A11B6}"/>
              </a:ext>
            </a:extLst>
          </p:cNvPr>
          <p:cNvSpPr>
            <a:spLocks noGrp="1" noChangeArrowheads="1"/>
          </p:cNvSpPr>
          <p:nvPr>
            <p:ph type="title"/>
          </p:nvPr>
        </p:nvSpPr>
        <p:spPr/>
        <p:txBody>
          <a:bodyPr/>
          <a:lstStyle/>
          <a:p>
            <a:pPr eaLnBrk="1" hangingPunct="1"/>
            <a:r>
              <a:rPr lang="en-US" altLang="en-US" b="1" i="1"/>
              <a:t>I Wandered Lonely as a Cloud</a:t>
            </a:r>
            <a:endParaRPr lang="en-US" altLang="en-US"/>
          </a:p>
        </p:txBody>
      </p:sp>
      <p:sp>
        <p:nvSpPr>
          <p:cNvPr id="13315" name="Rectangle 3">
            <a:extLst>
              <a:ext uri="{FF2B5EF4-FFF2-40B4-BE49-F238E27FC236}">
                <a16:creationId xmlns:a16="http://schemas.microsoft.com/office/drawing/2014/main" id="{468F1FC1-34B2-4C0D-AA8A-265140156815}"/>
              </a:ext>
            </a:extLst>
          </p:cNvPr>
          <p:cNvSpPr>
            <a:spLocks noGrp="1" noChangeArrowheads="1"/>
          </p:cNvSpPr>
          <p:nvPr>
            <p:ph type="body" idx="1"/>
          </p:nvPr>
        </p:nvSpPr>
        <p:spPr/>
        <p:txBody>
          <a:bodyPr/>
          <a:lstStyle/>
          <a:p>
            <a:pPr marL="609600" indent="-609600" eaLnBrk="1" hangingPunct="1">
              <a:lnSpc>
                <a:spcPct val="90000"/>
              </a:lnSpc>
              <a:buFontTx/>
              <a:buNone/>
            </a:pPr>
            <a:r>
              <a:rPr lang="en-US" altLang="en-US" b="1"/>
              <a:t>3</a:t>
            </a:r>
            <a:r>
              <a:rPr lang="en-US" altLang="en-US"/>
              <a:t>. To what does the speaker compare the host of daffodils?</a:t>
            </a:r>
          </a:p>
          <a:p>
            <a:pPr marL="609600" indent="-609600" eaLnBrk="1" hangingPunct="1">
              <a:lnSpc>
                <a:spcPct val="90000"/>
              </a:lnSpc>
              <a:buFontTx/>
              <a:buNone/>
            </a:pPr>
            <a:r>
              <a:rPr lang="en-US" altLang="en-US"/>
              <a:t>		a. Clouds  	</a:t>
            </a:r>
          </a:p>
          <a:p>
            <a:pPr marL="609600" indent="-609600" eaLnBrk="1" hangingPunct="1">
              <a:lnSpc>
                <a:spcPct val="90000"/>
              </a:lnSpc>
              <a:buFontTx/>
              <a:buNone/>
            </a:pPr>
            <a:r>
              <a:rPr lang="en-US" altLang="en-US"/>
              <a:t>		b. Stars  	</a:t>
            </a:r>
          </a:p>
          <a:p>
            <a:pPr marL="609600" indent="-609600" eaLnBrk="1" hangingPunct="1">
              <a:lnSpc>
                <a:spcPct val="90000"/>
              </a:lnSpc>
              <a:buFontTx/>
              <a:buNone/>
            </a:pPr>
            <a:r>
              <a:rPr lang="en-US" altLang="en-US"/>
              <a:t>		c. Poets   </a:t>
            </a:r>
            <a:endParaRPr lang="en-US" altLang="en-US" b="1"/>
          </a:p>
          <a:p>
            <a:pPr marL="609600" indent="-609600" eaLnBrk="1" hangingPunct="1">
              <a:lnSpc>
                <a:spcPct val="90000"/>
              </a:lnSpc>
              <a:buFontTx/>
              <a:buNone/>
            </a:pPr>
            <a:r>
              <a:rPr lang="en-US" altLang="en-US" b="1"/>
              <a:t>4.</a:t>
            </a:r>
            <a:r>
              <a:rPr lang="en-US" altLang="en-US"/>
              <a:t> Where are the daffodils located?</a:t>
            </a:r>
          </a:p>
          <a:p>
            <a:pPr marL="609600" indent="-609600" eaLnBrk="1" hangingPunct="1">
              <a:lnSpc>
                <a:spcPct val="90000"/>
              </a:lnSpc>
              <a:buFontTx/>
              <a:buNone/>
            </a:pPr>
            <a:r>
              <a:rPr lang="en-US" altLang="en-US"/>
              <a:t>		a.   Beside a lake		</a:t>
            </a:r>
          </a:p>
          <a:p>
            <a:pPr marL="609600" indent="-609600" eaLnBrk="1" hangingPunct="1">
              <a:lnSpc>
                <a:spcPct val="90000"/>
              </a:lnSpc>
              <a:buFontTx/>
              <a:buNone/>
            </a:pPr>
            <a:r>
              <a:rPr lang="en-US" altLang="en-US"/>
              <a:t>		b.   On a mountain</a:t>
            </a:r>
            <a:endParaRPr lang="en-US" altLang="en-US"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7" dur="1000"/>
                                        <p:tgtEl>
                                          <p:spTgt spid="13315">
                                            <p:txEl>
                                              <p:pRg st="3" end="3"/>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13315">
                                            <p:txEl>
                                              <p:pRg st="3" end="3"/>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3" dur="1000"/>
                                        <p:tgtEl>
                                          <p:spTgt spid="13315">
                                            <p:txEl>
                                              <p:pRg st="2" end="2"/>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13315">
                                            <p:txEl>
                                              <p:pRg st="2" end="2"/>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1000"/>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19" dur="1000"/>
                                        <p:tgtEl>
                                          <p:spTgt spid="13315">
                                            <p:txEl>
                                              <p:pRg st="6" end="6"/>
                                            </p:txEl>
                                          </p:spTgt>
                                        </p:tgtEl>
                                        <p:attrNameLst>
                                          <p:attrName>ppt_y</p:attrName>
                                        </p:attrNameLst>
                                      </p:cBhvr>
                                      <p:tavLst>
                                        <p:tav tm="0">
                                          <p:val>
                                            <p:strVal val="ppt_y"/>
                                          </p:val>
                                        </p:tav>
                                        <p:tav tm="100000">
                                          <p:val>
                                            <p:strVal val="1+ppt_h/2"/>
                                          </p:val>
                                        </p:tav>
                                      </p:tavLst>
                                    </p:anim>
                                    <p:set>
                                      <p:cBhvr>
                                        <p:cTn id="20" dur="1" fill="hold">
                                          <p:stCondLst>
                                            <p:cond delay="999"/>
                                          </p:stCondLst>
                                        </p:cTn>
                                        <p:tgtEl>
                                          <p:spTgt spid="1331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A110E62-7399-4D4D-AA2D-491333C2428F}"/>
              </a:ext>
            </a:extLst>
          </p:cNvPr>
          <p:cNvSpPr>
            <a:spLocks noGrp="1" noChangeArrowheads="1"/>
          </p:cNvSpPr>
          <p:nvPr>
            <p:ph type="title"/>
          </p:nvPr>
        </p:nvSpPr>
        <p:spPr/>
        <p:txBody>
          <a:bodyPr/>
          <a:lstStyle/>
          <a:p>
            <a:pPr eaLnBrk="1" hangingPunct="1"/>
            <a:r>
              <a:rPr lang="en-US" altLang="en-US" b="1" i="1"/>
              <a:t>I Wandered Lonely as a Cloud</a:t>
            </a:r>
            <a:endParaRPr lang="en-US" altLang="en-US"/>
          </a:p>
        </p:txBody>
      </p:sp>
      <p:sp>
        <p:nvSpPr>
          <p:cNvPr id="14339" name="Rectangle 3">
            <a:extLst>
              <a:ext uri="{FF2B5EF4-FFF2-40B4-BE49-F238E27FC236}">
                <a16:creationId xmlns:a16="http://schemas.microsoft.com/office/drawing/2014/main" id="{C029F854-1C0F-46F1-ADC6-200F2838E7F7}"/>
              </a:ext>
            </a:extLst>
          </p:cNvPr>
          <p:cNvSpPr>
            <a:spLocks noGrp="1" noChangeArrowheads="1"/>
          </p:cNvSpPr>
          <p:nvPr>
            <p:ph type="body" idx="1"/>
          </p:nvPr>
        </p:nvSpPr>
        <p:spPr/>
        <p:txBody>
          <a:bodyPr/>
          <a:lstStyle/>
          <a:p>
            <a:pPr marL="457200" indent="-457200" eaLnBrk="1" hangingPunct="1">
              <a:lnSpc>
                <a:spcPct val="90000"/>
              </a:lnSpc>
              <a:buFontTx/>
              <a:buNone/>
            </a:pPr>
            <a:r>
              <a:rPr lang="en-US" altLang="en-US" sz="2400" b="1"/>
              <a:t>5</a:t>
            </a:r>
            <a:r>
              <a:rPr lang="en-US" altLang="en-US" sz="2400"/>
              <a:t>. What effect does the sight of the daffodils seem to have on the speaker as he views the scene?</a:t>
            </a:r>
          </a:p>
          <a:p>
            <a:pPr marL="457200" indent="-457200" eaLnBrk="1" hangingPunct="1">
              <a:lnSpc>
                <a:spcPct val="90000"/>
              </a:lnSpc>
              <a:buFontTx/>
              <a:buNone/>
            </a:pPr>
            <a:r>
              <a:rPr lang="en-US" altLang="en-US" sz="2400"/>
              <a:t>a. Knowing that the flowers will not last, he feels frustration.</a:t>
            </a:r>
          </a:p>
          <a:p>
            <a:pPr marL="457200" indent="-457200" eaLnBrk="1" hangingPunct="1">
              <a:lnSpc>
                <a:spcPct val="90000"/>
              </a:lnSpc>
              <a:buFontTx/>
              <a:buNone/>
            </a:pPr>
            <a:r>
              <a:rPr lang="en-US" altLang="en-US" sz="2400"/>
              <a:t>b. He is no longer lonely and troubled, but joyful.</a:t>
            </a:r>
            <a:endParaRPr lang="en-US" altLang="en-US" sz="2400" b="1"/>
          </a:p>
          <a:p>
            <a:pPr marL="457200" indent="-457200" eaLnBrk="1" hangingPunct="1">
              <a:lnSpc>
                <a:spcPct val="90000"/>
              </a:lnSpc>
              <a:buFontTx/>
              <a:buNone/>
            </a:pPr>
            <a:endParaRPr lang="en-US" altLang="en-US" sz="2400" b="1"/>
          </a:p>
          <a:p>
            <a:pPr marL="457200" indent="-457200" eaLnBrk="1" hangingPunct="1">
              <a:lnSpc>
                <a:spcPct val="90000"/>
              </a:lnSpc>
              <a:buFontTx/>
              <a:buNone/>
            </a:pPr>
            <a:r>
              <a:rPr lang="en-US" altLang="en-US" sz="2400" b="1"/>
              <a:t>6</a:t>
            </a:r>
            <a:r>
              <a:rPr lang="en-US" altLang="en-US" sz="2400"/>
              <a:t>. What is the rhyme scheme of the following passage?</a:t>
            </a:r>
          </a:p>
          <a:p>
            <a:pPr marL="457200" indent="-457200" eaLnBrk="1" hangingPunct="1">
              <a:lnSpc>
                <a:spcPct val="90000"/>
              </a:lnSpc>
              <a:buFontTx/>
              <a:buNone/>
            </a:pPr>
            <a:r>
              <a:rPr lang="en-US" altLang="en-US" sz="2400"/>
              <a:t>“I wandered lonely as a cloud/That floats on high o’er vales and hills,/When all at once I saw a crowd,/A host, of golden daffodils.”</a:t>
            </a:r>
          </a:p>
          <a:p>
            <a:pPr marL="457200" indent="-457200" eaLnBrk="1" hangingPunct="1">
              <a:lnSpc>
                <a:spcPct val="90000"/>
              </a:lnSpc>
              <a:buFontTx/>
              <a:buNone/>
            </a:pPr>
            <a:r>
              <a:rPr lang="en-US" altLang="en-US" sz="2400"/>
              <a:t>		a.</a:t>
            </a:r>
            <a:r>
              <a:rPr lang="en-US" altLang="en-US" sz="2400" i="1"/>
              <a:t> aabb			</a:t>
            </a:r>
          </a:p>
          <a:p>
            <a:pPr marL="457200" indent="-457200" eaLnBrk="1" hangingPunct="1">
              <a:lnSpc>
                <a:spcPct val="90000"/>
              </a:lnSpc>
              <a:buFontTx/>
              <a:buNone/>
            </a:pPr>
            <a:r>
              <a:rPr lang="en-US" altLang="en-US" sz="2400"/>
              <a:t>		b. </a:t>
            </a:r>
            <a:r>
              <a:rPr lang="en-US" altLang="en-US" sz="2400" i="1"/>
              <a:t>abab	  </a:t>
            </a:r>
            <a:endParaRPr lang="en-US" altLang="en-US" sz="24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7" dur="1000"/>
                                        <p:tgtEl>
                                          <p:spTgt spid="14339">
                                            <p:txEl>
                                              <p:pRg st="1" end="1"/>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14339">
                                            <p:txEl>
                                              <p:pRg st="1" end="1"/>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13" dur="1000"/>
                                        <p:tgtEl>
                                          <p:spTgt spid="14339">
                                            <p:txEl>
                                              <p:pRg st="6" end="6"/>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14339">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5DD8A26-99AD-454C-8E67-D9B8B19FE240}"/>
              </a:ext>
            </a:extLst>
          </p:cNvPr>
          <p:cNvSpPr>
            <a:spLocks noGrp="1" noChangeArrowheads="1"/>
          </p:cNvSpPr>
          <p:nvPr>
            <p:ph type="title"/>
          </p:nvPr>
        </p:nvSpPr>
        <p:spPr/>
        <p:txBody>
          <a:bodyPr/>
          <a:lstStyle/>
          <a:p>
            <a:pPr eaLnBrk="1" hangingPunct="1"/>
            <a:r>
              <a:rPr lang="en-US" altLang="en-US" b="1" i="1"/>
              <a:t>I Wandered Lonely as a Cloud</a:t>
            </a:r>
            <a:endParaRPr lang="en-US" altLang="en-US"/>
          </a:p>
        </p:txBody>
      </p:sp>
      <p:sp>
        <p:nvSpPr>
          <p:cNvPr id="15363" name="Rectangle 3">
            <a:extLst>
              <a:ext uri="{FF2B5EF4-FFF2-40B4-BE49-F238E27FC236}">
                <a16:creationId xmlns:a16="http://schemas.microsoft.com/office/drawing/2014/main" id="{E3B5C236-3643-480E-A8CE-0A89BE987F25}"/>
              </a:ext>
            </a:extLst>
          </p:cNvPr>
          <p:cNvSpPr>
            <a:spLocks noGrp="1" noChangeArrowheads="1"/>
          </p:cNvSpPr>
          <p:nvPr>
            <p:ph type="body" idx="1"/>
          </p:nvPr>
        </p:nvSpPr>
        <p:spPr/>
        <p:txBody>
          <a:bodyPr/>
          <a:lstStyle/>
          <a:p>
            <a:pPr eaLnBrk="1" hangingPunct="1">
              <a:lnSpc>
                <a:spcPct val="90000"/>
              </a:lnSpc>
              <a:buFontTx/>
              <a:buNone/>
            </a:pPr>
            <a:r>
              <a:rPr lang="en-US" altLang="en-US" sz="2400" b="1"/>
              <a:t>7</a:t>
            </a:r>
            <a:r>
              <a:rPr lang="en-US" altLang="en-US" sz="2400"/>
              <a:t> What does the poet do to set off the final two lines in each stanza?</a:t>
            </a:r>
          </a:p>
          <a:p>
            <a:pPr eaLnBrk="1" hangingPunct="1">
              <a:lnSpc>
                <a:spcPct val="90000"/>
              </a:lnSpc>
              <a:buFontTx/>
              <a:buNone/>
            </a:pPr>
            <a:r>
              <a:rPr lang="en-US" altLang="en-US" sz="2400"/>
              <a:t>a. He adds images of sight.</a:t>
            </a:r>
          </a:p>
          <a:p>
            <a:pPr eaLnBrk="1" hangingPunct="1">
              <a:lnSpc>
                <a:spcPct val="90000"/>
              </a:lnSpc>
              <a:buFontTx/>
              <a:buNone/>
            </a:pPr>
            <a:r>
              <a:rPr lang="en-US" altLang="en-US" sz="2400"/>
              <a:t>b. He has the final words in each line rhyme.</a:t>
            </a:r>
          </a:p>
          <a:p>
            <a:pPr eaLnBrk="1" hangingPunct="1">
              <a:lnSpc>
                <a:spcPct val="90000"/>
              </a:lnSpc>
              <a:buFontTx/>
              <a:buNone/>
            </a:pPr>
            <a:r>
              <a:rPr lang="en-US" altLang="en-US" sz="2400"/>
              <a:t>c. He has the final words in each line rhyme with other words in the stanza.</a:t>
            </a:r>
            <a:endParaRPr lang="en-US" altLang="en-US" sz="2400" b="1"/>
          </a:p>
          <a:p>
            <a:pPr eaLnBrk="1" hangingPunct="1">
              <a:lnSpc>
                <a:spcPct val="90000"/>
              </a:lnSpc>
              <a:buFontTx/>
              <a:buNone/>
            </a:pPr>
            <a:r>
              <a:rPr lang="en-US" altLang="en-US" sz="2400" b="1"/>
              <a:t>8</a:t>
            </a:r>
            <a:r>
              <a:rPr lang="en-US" altLang="en-US" sz="2400"/>
              <a:t>. What is the wealth the speaker believes the daffodils have brought to him?</a:t>
            </a:r>
          </a:p>
          <a:p>
            <a:pPr eaLnBrk="1" hangingPunct="1">
              <a:lnSpc>
                <a:spcPct val="90000"/>
              </a:lnSpc>
              <a:buFontTx/>
              <a:buNone/>
            </a:pPr>
            <a:r>
              <a:rPr lang="en-US" altLang="en-US" sz="2400"/>
              <a:t>a. The ability to find strength and happiness in the beauty of nature</a:t>
            </a:r>
          </a:p>
          <a:p>
            <a:pPr eaLnBrk="1" hangingPunct="1">
              <a:lnSpc>
                <a:spcPct val="90000"/>
              </a:lnSpc>
              <a:buFontTx/>
              <a:buNone/>
            </a:pPr>
            <a:r>
              <a:rPr lang="en-US" altLang="en-US" sz="2400"/>
              <a:t>b. The ability to write about nature and then sell his writing for money</a:t>
            </a:r>
            <a:endParaRPr lang="en-US" altLang="en-US" sz="2400"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7" dur="1000"/>
                                        <p:tgtEl>
                                          <p:spTgt spid="15363">
                                            <p:txEl>
                                              <p:pRg st="3" end="3"/>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15363">
                                            <p:txEl>
                                              <p:pRg st="3" end="3"/>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3" dur="1000"/>
                                        <p:tgtEl>
                                          <p:spTgt spid="15363">
                                            <p:txEl>
                                              <p:pRg st="1" end="1"/>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15363">
                                            <p:txEl>
                                              <p:pRg st="1" end="1"/>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1000"/>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19" dur="1000"/>
                                        <p:tgtEl>
                                          <p:spTgt spid="15363">
                                            <p:txEl>
                                              <p:pRg st="6" end="6"/>
                                            </p:txEl>
                                          </p:spTgt>
                                        </p:tgtEl>
                                        <p:attrNameLst>
                                          <p:attrName>ppt_y</p:attrName>
                                        </p:attrNameLst>
                                      </p:cBhvr>
                                      <p:tavLst>
                                        <p:tav tm="0">
                                          <p:val>
                                            <p:strVal val="ppt_y"/>
                                          </p:val>
                                        </p:tav>
                                        <p:tav tm="100000">
                                          <p:val>
                                            <p:strVal val="1+ppt_h/2"/>
                                          </p:val>
                                        </p:tav>
                                      </p:tavLst>
                                    </p:anim>
                                    <p:set>
                                      <p:cBhvr>
                                        <p:cTn id="20" dur="1" fill="hold">
                                          <p:stCondLst>
                                            <p:cond delay="999"/>
                                          </p:stCondLst>
                                        </p:cTn>
                                        <p:tgtEl>
                                          <p:spTgt spid="1536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92A971-79BE-4A06-A66C-FF1011F2F12B}"/>
              </a:ext>
            </a:extLst>
          </p:cNvPr>
          <p:cNvSpPr>
            <a:spLocks noGrp="1" noChangeArrowheads="1"/>
          </p:cNvSpPr>
          <p:nvPr>
            <p:ph type="title"/>
          </p:nvPr>
        </p:nvSpPr>
        <p:spPr/>
        <p:txBody>
          <a:bodyPr/>
          <a:lstStyle/>
          <a:p>
            <a:pPr eaLnBrk="1" hangingPunct="1"/>
            <a:r>
              <a:rPr lang="en-US" altLang="en-US" b="1" i="1"/>
              <a:t>I Wandered Lonely as a Cloud</a:t>
            </a:r>
            <a:endParaRPr lang="en-US" altLang="en-US"/>
          </a:p>
        </p:txBody>
      </p:sp>
      <p:sp>
        <p:nvSpPr>
          <p:cNvPr id="16387" name="Rectangle 3">
            <a:extLst>
              <a:ext uri="{FF2B5EF4-FFF2-40B4-BE49-F238E27FC236}">
                <a16:creationId xmlns:a16="http://schemas.microsoft.com/office/drawing/2014/main" id="{E6739176-0069-4A8F-B86E-DB5F3905AC49}"/>
              </a:ext>
            </a:extLst>
          </p:cNvPr>
          <p:cNvSpPr>
            <a:spLocks noGrp="1" noChangeArrowheads="1"/>
          </p:cNvSpPr>
          <p:nvPr>
            <p:ph type="body" idx="1"/>
          </p:nvPr>
        </p:nvSpPr>
        <p:spPr/>
        <p:txBody>
          <a:bodyPr/>
          <a:lstStyle/>
          <a:p>
            <a:pPr eaLnBrk="1" hangingPunct="1">
              <a:lnSpc>
                <a:spcPct val="90000"/>
              </a:lnSpc>
              <a:buFontTx/>
              <a:buNone/>
            </a:pPr>
            <a:r>
              <a:rPr lang="en-US" altLang="en-US" sz="2400" b="1"/>
              <a:t>9.</a:t>
            </a:r>
            <a:r>
              <a:rPr lang="en-US" altLang="en-US" sz="2400"/>
              <a:t> How does rhyme scheme reinforce meaning in the following passage?</a:t>
            </a:r>
          </a:p>
          <a:p>
            <a:pPr eaLnBrk="1" hangingPunct="1">
              <a:lnSpc>
                <a:spcPct val="90000"/>
              </a:lnSpc>
              <a:buFontTx/>
              <a:buNone/>
            </a:pPr>
            <a:r>
              <a:rPr lang="en-US" altLang="en-US" sz="2400"/>
              <a:t>“They flash upon that inward eye/Which is the bliss of solitude;/And then my heart with pleasure fills,/And dances with the daffodils.”</a:t>
            </a:r>
          </a:p>
          <a:p>
            <a:pPr eaLnBrk="1" hangingPunct="1">
              <a:lnSpc>
                <a:spcPct val="90000"/>
              </a:lnSpc>
              <a:buFontTx/>
              <a:buNone/>
            </a:pPr>
            <a:r>
              <a:rPr lang="en-US" altLang="en-US" sz="2400"/>
              <a:t>a. The rhyme scheme makes the entire passage musical.</a:t>
            </a:r>
          </a:p>
          <a:p>
            <a:pPr eaLnBrk="1" hangingPunct="1">
              <a:lnSpc>
                <a:spcPct val="90000"/>
              </a:lnSpc>
              <a:buFontTx/>
              <a:buNone/>
            </a:pPr>
            <a:r>
              <a:rPr lang="en-US" altLang="en-US" sz="2400"/>
              <a:t>b. The final two lines, which contain the main idea of the piece, stand out because they have their own rhyme.</a:t>
            </a:r>
          </a:p>
          <a:p>
            <a:pPr eaLnBrk="1" hangingPunct="1">
              <a:lnSpc>
                <a:spcPct val="90000"/>
              </a:lnSpc>
              <a:buFontTx/>
              <a:buNone/>
            </a:pPr>
            <a:r>
              <a:rPr lang="en-US" altLang="en-US" sz="2400"/>
              <a:t>c. The poet rhymes the final four lines with the rest of the poem.</a:t>
            </a:r>
          </a:p>
          <a:p>
            <a:pPr eaLnBrk="1" hangingPunct="1">
              <a:lnSpc>
                <a:spcPct val="90000"/>
              </a:lnSpc>
            </a:pPr>
            <a:endParaRPr lang="en-US" altLang="en-US" sz="2400"/>
          </a:p>
          <a:p>
            <a:pPr eaLnBrk="1" hangingPunct="1">
              <a:lnSpc>
                <a:spcPct val="90000"/>
              </a:lnSpc>
            </a:pPr>
            <a:endParaRPr lang="en-US"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7" dur="1000"/>
                                        <p:tgtEl>
                                          <p:spTgt spid="16387">
                                            <p:txEl>
                                              <p:pRg st="4" end="4"/>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16387">
                                            <p:txEl>
                                              <p:pRg st="4" end="4"/>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3" dur="1000"/>
                                        <p:tgtEl>
                                          <p:spTgt spid="16387">
                                            <p:txEl>
                                              <p:pRg st="2" end="2"/>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1638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C7BF896-DA8A-4252-877C-F0DED21A2162}"/>
              </a:ext>
            </a:extLst>
          </p:cNvPr>
          <p:cNvSpPr>
            <a:spLocks noGrp="1" noChangeArrowheads="1"/>
          </p:cNvSpPr>
          <p:nvPr>
            <p:ph type="title"/>
          </p:nvPr>
        </p:nvSpPr>
        <p:spPr/>
        <p:txBody>
          <a:bodyPr/>
          <a:lstStyle/>
          <a:p>
            <a:pPr eaLnBrk="1" hangingPunct="1"/>
            <a:endParaRPr lang="en-US" altLang="en-US" sz="5400" b="1" i="1"/>
          </a:p>
        </p:txBody>
      </p:sp>
      <p:sp>
        <p:nvSpPr>
          <p:cNvPr id="15363" name="Rectangle 3">
            <a:extLst>
              <a:ext uri="{FF2B5EF4-FFF2-40B4-BE49-F238E27FC236}">
                <a16:creationId xmlns:a16="http://schemas.microsoft.com/office/drawing/2014/main" id="{1F1EA5D7-1F7A-4217-8AAA-481BEFD6BEE7}"/>
              </a:ext>
            </a:extLst>
          </p:cNvPr>
          <p:cNvSpPr>
            <a:spLocks noGrp="1" noChangeArrowheads="1"/>
          </p:cNvSpPr>
          <p:nvPr>
            <p:ph type="body" idx="1"/>
          </p:nvPr>
        </p:nvSpPr>
        <p:spPr/>
        <p:txBody>
          <a:bodyPr/>
          <a:lstStyle/>
          <a:p>
            <a:pPr algn="ctr" eaLnBrk="1" hangingPunct="1">
              <a:buFontTx/>
              <a:buNone/>
            </a:pPr>
            <a:r>
              <a:rPr lang="en-US" altLang="en-US" sz="5400" b="1" i="1" dirty="0"/>
              <a:t>Uphill </a:t>
            </a:r>
          </a:p>
          <a:p>
            <a:pPr algn="ctr" eaLnBrk="1" hangingPunct="1">
              <a:buFontTx/>
              <a:buNone/>
            </a:pPr>
            <a:r>
              <a:rPr lang="en-US" altLang="en-US" sz="5400" b="1" i="1" dirty="0"/>
              <a:t>Christina Rossetti</a:t>
            </a:r>
            <a:r>
              <a:rPr lang="en-US" altLang="en-US" sz="5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62C0-4E83-4BA2-AC0E-EE7C3C10ED9F}"/>
              </a:ext>
            </a:extLst>
          </p:cNvPr>
          <p:cNvSpPr>
            <a:spLocks noGrp="1"/>
          </p:cNvSpPr>
          <p:nvPr>
            <p:ph type="title"/>
          </p:nvPr>
        </p:nvSpPr>
        <p:spPr/>
        <p:txBody>
          <a:bodyPr/>
          <a:lstStyle/>
          <a:p>
            <a:r>
              <a:rPr lang="en-US" sz="4000" dirty="0"/>
              <a:t>Uphill  </a:t>
            </a:r>
            <a:br>
              <a:rPr lang="en-US" sz="4000" dirty="0"/>
            </a:br>
            <a:r>
              <a:rPr lang="en-US" sz="3200" dirty="0"/>
              <a:t>Christina Rosetti</a:t>
            </a:r>
          </a:p>
        </p:txBody>
      </p:sp>
      <p:sp>
        <p:nvSpPr>
          <p:cNvPr id="3" name="Content Placeholder 2">
            <a:extLst>
              <a:ext uri="{FF2B5EF4-FFF2-40B4-BE49-F238E27FC236}">
                <a16:creationId xmlns:a16="http://schemas.microsoft.com/office/drawing/2014/main" id="{13A61086-14EF-4E33-9962-0B64FA845858}"/>
              </a:ext>
            </a:extLst>
          </p:cNvPr>
          <p:cNvSpPr>
            <a:spLocks noGrp="1"/>
          </p:cNvSpPr>
          <p:nvPr>
            <p:ph idx="1"/>
          </p:nvPr>
        </p:nvSpPr>
        <p:spPr/>
        <p:txBody>
          <a:bodyPr/>
          <a:lstStyle/>
          <a:p>
            <a:pPr marL="0" indent="0">
              <a:buNone/>
            </a:pPr>
            <a:r>
              <a:rPr lang="en-US" sz="2800" dirty="0"/>
              <a:t>Does the road wind up-hill all the way?</a:t>
            </a:r>
          </a:p>
          <a:p>
            <a:pPr marL="0" indent="0">
              <a:buNone/>
            </a:pPr>
            <a:r>
              <a:rPr lang="en-US" sz="2800" dirty="0"/>
              <a:t>   Yes, to the very end.</a:t>
            </a:r>
          </a:p>
          <a:p>
            <a:pPr marL="0" indent="0">
              <a:buNone/>
            </a:pPr>
            <a:r>
              <a:rPr lang="en-US" sz="2800" dirty="0"/>
              <a:t>Will the day’s journey take the whole long day?</a:t>
            </a:r>
          </a:p>
          <a:p>
            <a:pPr marL="0" indent="0">
              <a:buNone/>
            </a:pPr>
            <a:r>
              <a:rPr lang="en-US" sz="2800" dirty="0"/>
              <a:t>   From morn to night, my friend.</a:t>
            </a:r>
          </a:p>
          <a:p>
            <a:pPr marL="0" indent="0">
              <a:buNone/>
            </a:pPr>
            <a:endParaRPr lang="en-US" sz="2800" dirty="0"/>
          </a:p>
          <a:p>
            <a:pPr marL="0" indent="0">
              <a:buNone/>
            </a:pPr>
            <a:r>
              <a:rPr lang="en-US" sz="2800" dirty="0"/>
              <a:t>But is there for the night a resting-place?</a:t>
            </a:r>
          </a:p>
          <a:p>
            <a:pPr marL="0" indent="0">
              <a:buNone/>
            </a:pPr>
            <a:r>
              <a:rPr lang="en-US" sz="2800" dirty="0"/>
              <a:t>   A roof for when the slow dark hours begin.</a:t>
            </a:r>
          </a:p>
          <a:p>
            <a:pPr marL="0" indent="0">
              <a:buNone/>
            </a:pPr>
            <a:r>
              <a:rPr lang="en-US" sz="2800" dirty="0"/>
              <a:t>May not the darkness hide it from my face?</a:t>
            </a:r>
          </a:p>
          <a:p>
            <a:pPr marL="0" indent="0">
              <a:buNone/>
            </a:pPr>
            <a:r>
              <a:rPr lang="en-US" sz="2800" dirty="0"/>
              <a:t>   You cannot miss that inn.</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89034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324B-0B56-4C84-A02F-93CF75F95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388892-02A7-43C2-9C88-D523C5B21ECC}"/>
              </a:ext>
            </a:extLst>
          </p:cNvPr>
          <p:cNvSpPr>
            <a:spLocks noGrp="1"/>
          </p:cNvSpPr>
          <p:nvPr>
            <p:ph idx="1"/>
          </p:nvPr>
        </p:nvSpPr>
        <p:spPr/>
        <p:txBody>
          <a:bodyPr/>
          <a:lstStyle/>
          <a:p>
            <a:pPr marL="0" indent="0">
              <a:buNone/>
            </a:pPr>
            <a:r>
              <a:rPr lang="en-US" sz="2800" dirty="0"/>
              <a:t>Shall I meet other wayfarers at night?</a:t>
            </a:r>
          </a:p>
          <a:p>
            <a:pPr marL="0" indent="0">
              <a:buNone/>
            </a:pPr>
            <a:r>
              <a:rPr lang="en-US" sz="2800" dirty="0"/>
              <a:t>   Those who have gone before.</a:t>
            </a:r>
          </a:p>
          <a:p>
            <a:pPr marL="0" indent="0">
              <a:buNone/>
            </a:pPr>
            <a:r>
              <a:rPr lang="en-US" sz="2800" dirty="0"/>
              <a:t>Then must I knock, or call when just in sight?</a:t>
            </a:r>
          </a:p>
          <a:p>
            <a:pPr marL="0" indent="0">
              <a:buNone/>
            </a:pPr>
            <a:r>
              <a:rPr lang="en-US" sz="2800" dirty="0"/>
              <a:t>   They will not keep you standing at that door.</a:t>
            </a:r>
          </a:p>
          <a:p>
            <a:pPr marL="0" indent="0">
              <a:buNone/>
            </a:pPr>
            <a:endParaRPr lang="en-US" sz="2800" dirty="0"/>
          </a:p>
          <a:p>
            <a:pPr marL="0" indent="0">
              <a:buNone/>
            </a:pPr>
            <a:r>
              <a:rPr lang="en-US" sz="2800" dirty="0"/>
              <a:t>Shall I find comfort, travel-sore and weak?</a:t>
            </a:r>
          </a:p>
          <a:p>
            <a:pPr marL="0" indent="0">
              <a:buNone/>
            </a:pPr>
            <a:r>
              <a:rPr lang="en-US" sz="2800" dirty="0"/>
              <a:t>   Of </a:t>
            </a:r>
            <a:r>
              <a:rPr lang="en-US" sz="2800" dirty="0" err="1"/>
              <a:t>labour</a:t>
            </a:r>
            <a:r>
              <a:rPr lang="en-US" sz="2800" dirty="0"/>
              <a:t> you shall find the sum.</a:t>
            </a:r>
          </a:p>
          <a:p>
            <a:pPr marL="0" indent="0">
              <a:buNone/>
            </a:pPr>
            <a:r>
              <a:rPr lang="en-US" sz="2800" dirty="0"/>
              <a:t>Will there be beds for me and all who seek?</a:t>
            </a:r>
          </a:p>
          <a:p>
            <a:pPr marL="0" indent="0">
              <a:buNone/>
            </a:pPr>
            <a:r>
              <a:rPr lang="en-US" sz="2800" dirty="0"/>
              <a:t>   Yea, beds for all who come.</a:t>
            </a:r>
          </a:p>
          <a:p>
            <a:pPr marL="0" indent="0">
              <a:buNone/>
            </a:pPr>
            <a:endParaRPr lang="en-US" dirty="0"/>
          </a:p>
        </p:txBody>
      </p:sp>
    </p:spTree>
    <p:extLst>
      <p:ext uri="{BB962C8B-B14F-4D97-AF65-F5344CB8AC3E}">
        <p14:creationId xmlns:p14="http://schemas.microsoft.com/office/powerpoint/2010/main" val="131850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FF6DE8F-47B9-4BAD-A72C-22DADFBFD608}"/>
              </a:ext>
            </a:extLst>
          </p:cNvPr>
          <p:cNvSpPr>
            <a:spLocks noGrp="1" noChangeArrowheads="1"/>
          </p:cNvSpPr>
          <p:nvPr>
            <p:ph type="title"/>
          </p:nvPr>
        </p:nvSpPr>
        <p:spPr/>
        <p:txBody>
          <a:bodyPr/>
          <a:lstStyle/>
          <a:p>
            <a:pPr eaLnBrk="1" hangingPunct="1"/>
            <a:r>
              <a:rPr lang="en-US" altLang="en-US"/>
              <a:t>RHYTHM</a:t>
            </a:r>
          </a:p>
        </p:txBody>
      </p:sp>
      <p:sp>
        <p:nvSpPr>
          <p:cNvPr id="3075" name="Rectangle 3">
            <a:extLst>
              <a:ext uri="{FF2B5EF4-FFF2-40B4-BE49-F238E27FC236}">
                <a16:creationId xmlns:a16="http://schemas.microsoft.com/office/drawing/2014/main" id="{E2C177C3-6BEE-4C62-8C5A-08B0CDFAA49B}"/>
              </a:ext>
            </a:extLst>
          </p:cNvPr>
          <p:cNvSpPr>
            <a:spLocks noGrp="1" noChangeArrowheads="1"/>
          </p:cNvSpPr>
          <p:nvPr>
            <p:ph type="body" idx="1"/>
          </p:nvPr>
        </p:nvSpPr>
        <p:spPr/>
        <p:txBody>
          <a:bodyPr/>
          <a:lstStyle/>
          <a:p>
            <a:pPr eaLnBrk="1" hangingPunct="1"/>
            <a:r>
              <a:rPr lang="en-US" altLang="en-US" b="1"/>
              <a:t>Rhythm</a:t>
            </a:r>
            <a:r>
              <a:rPr lang="en-US" altLang="en-US"/>
              <a:t> is based on repetition.</a:t>
            </a:r>
          </a:p>
          <a:p>
            <a:pPr eaLnBrk="1" hangingPunct="1"/>
            <a:r>
              <a:rPr lang="en-US" altLang="en-US"/>
              <a:t>Poetic rhythmic patterns can be organized as </a:t>
            </a:r>
            <a:r>
              <a:rPr lang="en-US" altLang="en-US" b="1" i="1"/>
              <a:t>meter</a:t>
            </a:r>
            <a:r>
              <a:rPr lang="en-US" altLang="en-US"/>
              <a:t> or </a:t>
            </a:r>
            <a:r>
              <a:rPr lang="en-US" altLang="en-US" b="1" i="1"/>
              <a:t>free verse</a:t>
            </a:r>
            <a:r>
              <a:rPr lang="en-US" altLang="en-US"/>
              <a:t>.                                        	</a:t>
            </a:r>
          </a:p>
        </p:txBody>
      </p:sp>
      <p:sp>
        <p:nvSpPr>
          <p:cNvPr id="3076" name="Rectangle 5">
            <a:extLst>
              <a:ext uri="{FF2B5EF4-FFF2-40B4-BE49-F238E27FC236}">
                <a16:creationId xmlns:a16="http://schemas.microsoft.com/office/drawing/2014/main" id="{8CE2C76B-D4D7-4BE8-A1CF-20E45AAB762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077" name="Picture 6" descr="MCj04400720000[1]">
            <a:extLst>
              <a:ext uri="{FF2B5EF4-FFF2-40B4-BE49-F238E27FC236}">
                <a16:creationId xmlns:a16="http://schemas.microsoft.com/office/drawing/2014/main" id="{470A3B07-5CF0-4497-94AF-0018F84E2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0"/>
            <a:ext cx="31956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E84D23B-2DCB-4B0D-9F9D-497E26E4EB40}"/>
              </a:ext>
            </a:extLst>
          </p:cNvPr>
          <p:cNvSpPr>
            <a:spLocks noGrp="1" noChangeArrowheads="1"/>
          </p:cNvSpPr>
          <p:nvPr>
            <p:ph type="title"/>
          </p:nvPr>
        </p:nvSpPr>
        <p:spPr/>
        <p:txBody>
          <a:bodyPr/>
          <a:lstStyle/>
          <a:p>
            <a:pPr eaLnBrk="1" hangingPunct="1"/>
            <a:r>
              <a:rPr lang="en-US" altLang="en-US"/>
              <a:t>Uphill</a:t>
            </a:r>
          </a:p>
        </p:txBody>
      </p:sp>
      <p:pic>
        <p:nvPicPr>
          <p:cNvPr id="16387" name="Picture 4" descr="MPj04327200000[1]">
            <a:extLst>
              <a:ext uri="{FF2B5EF4-FFF2-40B4-BE49-F238E27FC236}">
                <a16:creationId xmlns:a16="http://schemas.microsoft.com/office/drawing/2014/main" id="{5689251E-2452-491F-A89D-C7751E8FB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657600"/>
            <a:ext cx="1933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a:extLst>
              <a:ext uri="{FF2B5EF4-FFF2-40B4-BE49-F238E27FC236}">
                <a16:creationId xmlns:a16="http://schemas.microsoft.com/office/drawing/2014/main" id="{27A18C25-B5E8-4A26-BE40-D76C63805C47}"/>
              </a:ext>
            </a:extLst>
          </p:cNvPr>
          <p:cNvSpPr>
            <a:spLocks noGrp="1" noChangeArrowheads="1"/>
          </p:cNvSpPr>
          <p:nvPr>
            <p:ph type="body" idx="1"/>
          </p:nvPr>
        </p:nvSpPr>
        <p:spPr/>
        <p:txBody>
          <a:bodyPr/>
          <a:lstStyle/>
          <a:p>
            <a:pPr eaLnBrk="1" hangingPunct="1"/>
            <a:r>
              <a:rPr lang="en-US" altLang="en-US"/>
              <a:t>The poem seems to be a conversation between a traveler seeking directions and a helpful expert.  It has serious overtones.  The uphill road is life's journey, and the beds at journey's end are graves.  The traveler is thus asking about the difficulty of life and whether there is hope for peace in the end.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04FFD0B-7853-4752-9551-703C3BEC2DF9}"/>
              </a:ext>
            </a:extLst>
          </p:cNvPr>
          <p:cNvSpPr>
            <a:spLocks noGrp="1" noChangeArrowheads="1"/>
          </p:cNvSpPr>
          <p:nvPr>
            <p:ph type="title"/>
          </p:nvPr>
        </p:nvSpPr>
        <p:spPr/>
        <p:txBody>
          <a:bodyPr/>
          <a:lstStyle/>
          <a:p>
            <a:pPr eaLnBrk="1" hangingPunct="1"/>
            <a:r>
              <a:rPr lang="en-US" altLang="en-US"/>
              <a:t>Uphill</a:t>
            </a:r>
          </a:p>
        </p:txBody>
      </p:sp>
      <p:sp>
        <p:nvSpPr>
          <p:cNvPr id="19459" name="Rectangle 3">
            <a:extLst>
              <a:ext uri="{FF2B5EF4-FFF2-40B4-BE49-F238E27FC236}">
                <a16:creationId xmlns:a16="http://schemas.microsoft.com/office/drawing/2014/main" id="{9303B894-5D39-4F71-A8E2-02F3009FCA17}"/>
              </a:ext>
            </a:extLst>
          </p:cNvPr>
          <p:cNvSpPr>
            <a:spLocks noGrp="1" noChangeArrowheads="1"/>
          </p:cNvSpPr>
          <p:nvPr>
            <p:ph type="body" idx="1"/>
          </p:nvPr>
        </p:nvSpPr>
        <p:spPr>
          <a:xfrm>
            <a:off x="609600" y="1600200"/>
            <a:ext cx="8229600" cy="4525963"/>
          </a:xfrm>
        </p:spPr>
        <p:txBody>
          <a:bodyPr/>
          <a:lstStyle/>
          <a:p>
            <a:pPr eaLnBrk="1" hangingPunct="1">
              <a:lnSpc>
                <a:spcPct val="90000"/>
              </a:lnSpc>
              <a:buFontTx/>
              <a:buNone/>
            </a:pPr>
            <a:r>
              <a:rPr lang="en-US" altLang="en-US" b="1"/>
              <a:t>1</a:t>
            </a:r>
            <a:r>
              <a:rPr lang="en-US" altLang="en-US"/>
              <a:t>.  The speaker in the poem “Uphill” learns that “the road winds uphill all the way.”  What does that mean in the context of the poem?</a:t>
            </a:r>
          </a:p>
          <a:p>
            <a:pPr eaLnBrk="1" hangingPunct="1">
              <a:lnSpc>
                <a:spcPct val="90000"/>
              </a:lnSpc>
              <a:buFontTx/>
              <a:buNone/>
            </a:pPr>
            <a:r>
              <a:rPr lang="en-US" altLang="en-US"/>
              <a:t>	a. The road is very steep.</a:t>
            </a:r>
          </a:p>
          <a:p>
            <a:pPr eaLnBrk="1" hangingPunct="1">
              <a:lnSpc>
                <a:spcPct val="90000"/>
              </a:lnSpc>
              <a:buFontTx/>
              <a:buNone/>
            </a:pPr>
            <a:r>
              <a:rPr lang="en-US" altLang="en-US"/>
              <a:t>	b. The task is too difficult to undertake.</a:t>
            </a:r>
          </a:p>
          <a:p>
            <a:pPr eaLnBrk="1" hangingPunct="1">
              <a:lnSpc>
                <a:spcPct val="90000"/>
              </a:lnSpc>
              <a:buFontTx/>
              <a:buNone/>
            </a:pPr>
            <a:r>
              <a:rPr lang="en-US" altLang="en-US"/>
              <a:t>	c. The traveler must complete the journey 		alone.</a:t>
            </a:r>
          </a:p>
          <a:p>
            <a:pPr eaLnBrk="1" hangingPunct="1">
              <a:lnSpc>
                <a:spcPct val="90000"/>
              </a:lnSpc>
              <a:buFontTx/>
              <a:buNone/>
            </a:pPr>
            <a:r>
              <a:rPr lang="en-US" altLang="en-US"/>
              <a:t>	d. The difficulties of life never end.</a:t>
            </a:r>
            <a:endParaRPr lang="en-US" altLang="en-US"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19459">
                                            <p:txEl>
                                              <p:pRg st="3" end="3"/>
                                            </p:txEl>
                                          </p:spTgt>
                                        </p:tgtEl>
                                      </p:cBhvr>
                                    </p:animEffect>
                                    <p:set>
                                      <p:cBhvr>
                                        <p:cTn id="7" dur="1" fill="hold">
                                          <p:stCondLst>
                                            <p:cond delay="999"/>
                                          </p:stCondLst>
                                        </p:cTn>
                                        <p:tgtEl>
                                          <p:spTgt spid="19459">
                                            <p:txEl>
                                              <p:pRg st="3" end="3"/>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19459">
                                            <p:txEl>
                                              <p:pRg st="1" end="1"/>
                                            </p:txEl>
                                          </p:spTgt>
                                        </p:tgtEl>
                                      </p:cBhvr>
                                    </p:animEffect>
                                    <p:set>
                                      <p:cBhvr>
                                        <p:cTn id="12" dur="1" fill="hold">
                                          <p:stCondLst>
                                            <p:cond delay="999"/>
                                          </p:stCondLst>
                                        </p:cTn>
                                        <p:tgtEl>
                                          <p:spTgt spid="19459">
                                            <p:txEl>
                                              <p:pRg st="1" end="1"/>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1000"/>
                                        <p:tgtEl>
                                          <p:spTgt spid="19459">
                                            <p:txEl>
                                              <p:pRg st="2" end="2"/>
                                            </p:txEl>
                                          </p:spTgt>
                                        </p:tgtEl>
                                      </p:cBhvr>
                                    </p:animEffect>
                                    <p:set>
                                      <p:cBhvr>
                                        <p:cTn id="17" dur="1" fill="hold">
                                          <p:stCondLst>
                                            <p:cond delay="999"/>
                                          </p:stCondLst>
                                        </p:cTn>
                                        <p:tgtEl>
                                          <p:spTgt spid="1945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E82F16C-A871-444D-9203-161210A61213}"/>
              </a:ext>
            </a:extLst>
          </p:cNvPr>
          <p:cNvSpPr>
            <a:spLocks noGrp="1" noChangeArrowheads="1"/>
          </p:cNvSpPr>
          <p:nvPr>
            <p:ph type="title"/>
          </p:nvPr>
        </p:nvSpPr>
        <p:spPr/>
        <p:txBody>
          <a:bodyPr/>
          <a:lstStyle/>
          <a:p>
            <a:pPr eaLnBrk="1" hangingPunct="1"/>
            <a:r>
              <a:rPr lang="en-US" altLang="en-US"/>
              <a:t>Uphill</a:t>
            </a:r>
          </a:p>
        </p:txBody>
      </p:sp>
      <p:sp>
        <p:nvSpPr>
          <p:cNvPr id="20483" name="Rectangle 3">
            <a:extLst>
              <a:ext uri="{FF2B5EF4-FFF2-40B4-BE49-F238E27FC236}">
                <a16:creationId xmlns:a16="http://schemas.microsoft.com/office/drawing/2014/main" id="{847D97C6-BF52-43EE-AF2F-20B1704A4A83}"/>
              </a:ext>
            </a:extLst>
          </p:cNvPr>
          <p:cNvSpPr>
            <a:spLocks noGrp="1" noChangeArrowheads="1"/>
          </p:cNvSpPr>
          <p:nvPr>
            <p:ph type="body" idx="1"/>
          </p:nvPr>
        </p:nvSpPr>
        <p:spPr/>
        <p:txBody>
          <a:bodyPr/>
          <a:lstStyle/>
          <a:p>
            <a:pPr eaLnBrk="1" hangingPunct="1">
              <a:buFontTx/>
              <a:buNone/>
            </a:pPr>
            <a:r>
              <a:rPr lang="en-US" altLang="en-US" b="1"/>
              <a:t>2</a:t>
            </a:r>
            <a:r>
              <a:rPr lang="en-US" altLang="en-US"/>
              <a:t>. In “Uphill,” the bed at the inn is a symbol representing ______________.</a:t>
            </a:r>
          </a:p>
          <a:p>
            <a:pPr eaLnBrk="1" hangingPunct="1">
              <a:buFontTx/>
              <a:buNone/>
            </a:pPr>
            <a:r>
              <a:rPr lang="en-US" altLang="en-US"/>
              <a:t>			a. sleep	</a:t>
            </a:r>
          </a:p>
          <a:p>
            <a:pPr eaLnBrk="1" hangingPunct="1">
              <a:buFontTx/>
              <a:buNone/>
            </a:pPr>
            <a:r>
              <a:rPr lang="en-US" altLang="en-US"/>
              <a:t>			b. safety   </a:t>
            </a:r>
          </a:p>
          <a:p>
            <a:pPr eaLnBrk="1" hangingPunct="1">
              <a:buFontTx/>
              <a:buNone/>
            </a:pPr>
            <a:r>
              <a:rPr lang="en-US" altLang="en-US"/>
              <a:t>			c. death    </a:t>
            </a:r>
          </a:p>
          <a:p>
            <a:pPr eaLnBrk="1" hangingPunct="1">
              <a:buFontTx/>
              <a:buNone/>
            </a:pPr>
            <a:r>
              <a:rPr lang="en-US" altLang="en-US"/>
              <a:t>			d. punishment</a:t>
            </a:r>
            <a:endParaRPr lang="en-US" altLang="en-US"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20483">
                                            <p:txEl>
                                              <p:pRg st="1" end="1"/>
                                            </p:txEl>
                                          </p:spTgt>
                                        </p:tgtEl>
                                      </p:cBhvr>
                                    </p:animEffect>
                                    <p:set>
                                      <p:cBhvr>
                                        <p:cTn id="7" dur="1" fill="hold">
                                          <p:stCondLst>
                                            <p:cond delay="999"/>
                                          </p:stCondLst>
                                        </p:cTn>
                                        <p:tgtEl>
                                          <p:spTgt spid="20483">
                                            <p:txEl>
                                              <p:pRg st="1" end="1"/>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20483">
                                            <p:txEl>
                                              <p:pRg st="2" end="2"/>
                                            </p:txEl>
                                          </p:spTgt>
                                        </p:tgtEl>
                                      </p:cBhvr>
                                    </p:animEffect>
                                    <p:set>
                                      <p:cBhvr>
                                        <p:cTn id="12" dur="1" fill="hold">
                                          <p:stCondLst>
                                            <p:cond delay="999"/>
                                          </p:stCondLst>
                                        </p:cTn>
                                        <p:tgtEl>
                                          <p:spTgt spid="20483">
                                            <p:txEl>
                                              <p:pRg st="2" end="2"/>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1000"/>
                                        <p:tgtEl>
                                          <p:spTgt spid="20483">
                                            <p:txEl>
                                              <p:pRg st="4" end="4"/>
                                            </p:txEl>
                                          </p:spTgt>
                                        </p:tgtEl>
                                      </p:cBhvr>
                                    </p:animEffect>
                                    <p:set>
                                      <p:cBhvr>
                                        <p:cTn id="17" dur="1" fill="hold">
                                          <p:stCondLst>
                                            <p:cond delay="999"/>
                                          </p:stCondLst>
                                        </p:cTn>
                                        <p:tgtEl>
                                          <p:spTgt spid="2048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21A0300-FBE5-4F76-9F32-497511194E59}"/>
              </a:ext>
            </a:extLst>
          </p:cNvPr>
          <p:cNvSpPr>
            <a:spLocks noGrp="1" noChangeArrowheads="1"/>
          </p:cNvSpPr>
          <p:nvPr>
            <p:ph type="title"/>
          </p:nvPr>
        </p:nvSpPr>
        <p:spPr/>
        <p:txBody>
          <a:bodyPr/>
          <a:lstStyle/>
          <a:p>
            <a:pPr eaLnBrk="1" hangingPunct="1"/>
            <a:r>
              <a:rPr lang="en-US" altLang="en-US"/>
              <a:t>Uphill</a:t>
            </a:r>
          </a:p>
        </p:txBody>
      </p:sp>
      <p:sp>
        <p:nvSpPr>
          <p:cNvPr id="22531" name="Rectangle 3">
            <a:extLst>
              <a:ext uri="{FF2B5EF4-FFF2-40B4-BE49-F238E27FC236}">
                <a16:creationId xmlns:a16="http://schemas.microsoft.com/office/drawing/2014/main" id="{B0127931-EFC6-45A6-8673-7BE50AFD0479}"/>
              </a:ext>
            </a:extLst>
          </p:cNvPr>
          <p:cNvSpPr>
            <a:spLocks noGrp="1" noChangeArrowheads="1"/>
          </p:cNvSpPr>
          <p:nvPr>
            <p:ph type="body" idx="1"/>
          </p:nvPr>
        </p:nvSpPr>
        <p:spPr/>
        <p:txBody>
          <a:bodyPr/>
          <a:lstStyle/>
          <a:p>
            <a:pPr eaLnBrk="1" hangingPunct="1">
              <a:buFontTx/>
              <a:buNone/>
            </a:pPr>
            <a:r>
              <a:rPr lang="en-US" altLang="en-US"/>
              <a:t>. How does the questioner, or speaker, in “Uphill” feel about life’s journey?</a:t>
            </a:r>
          </a:p>
          <a:p>
            <a:pPr eaLnBrk="1" hangingPunct="1">
              <a:buFontTx/>
              <a:buNone/>
            </a:pPr>
            <a:r>
              <a:rPr lang="en-US" altLang="en-US"/>
              <a:t>			</a:t>
            </a:r>
          </a:p>
          <a:p>
            <a:pPr eaLnBrk="1" hangingPunct="1">
              <a:buFontTx/>
              <a:buNone/>
            </a:pPr>
            <a:r>
              <a:rPr lang="en-US" altLang="en-US"/>
              <a:t>			a. Confused   </a:t>
            </a:r>
          </a:p>
          <a:p>
            <a:pPr eaLnBrk="1" hangingPunct="1">
              <a:buFontTx/>
              <a:buNone/>
            </a:pPr>
            <a:r>
              <a:rPr lang="en-US" altLang="en-US"/>
              <a:t>			b. Anxious   </a:t>
            </a:r>
          </a:p>
          <a:p>
            <a:pPr eaLnBrk="1" hangingPunct="1">
              <a:buFontTx/>
              <a:buNone/>
            </a:pPr>
            <a:r>
              <a:rPr lang="en-US" altLang="en-US"/>
              <a:t>			c. Resentful</a:t>
            </a:r>
            <a:endParaRPr lang="en-US" altLang="en-US" b="1"/>
          </a:p>
          <a:p>
            <a:pPr eaLnBrk="1" hangingPunct="1"/>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22531">
                                            <p:txEl>
                                              <p:pRg st="4" end="4"/>
                                            </p:txEl>
                                          </p:spTgt>
                                        </p:tgtEl>
                                      </p:cBhvr>
                                    </p:animEffect>
                                    <p:set>
                                      <p:cBhvr>
                                        <p:cTn id="7" dur="1" fill="hold">
                                          <p:stCondLst>
                                            <p:cond delay="999"/>
                                          </p:stCondLst>
                                        </p:cTn>
                                        <p:tgtEl>
                                          <p:spTgt spid="22531">
                                            <p:txEl>
                                              <p:pRg st="4" end="4"/>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22531">
                                            <p:txEl>
                                              <p:pRg st="2" end="2"/>
                                            </p:txEl>
                                          </p:spTgt>
                                        </p:tgtEl>
                                      </p:cBhvr>
                                    </p:animEffect>
                                    <p:set>
                                      <p:cBhvr>
                                        <p:cTn id="12" dur="1" fill="hold">
                                          <p:stCondLst>
                                            <p:cond delay="999"/>
                                          </p:stCondLst>
                                        </p:cTn>
                                        <p:tgtEl>
                                          <p:spTgt spid="2253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5D4E500-3B44-4163-BFD1-1C7DE3E8D263}"/>
              </a:ext>
            </a:extLst>
          </p:cNvPr>
          <p:cNvSpPr>
            <a:spLocks noGrp="1" noChangeArrowheads="1"/>
          </p:cNvSpPr>
          <p:nvPr>
            <p:ph type="title"/>
          </p:nvPr>
        </p:nvSpPr>
        <p:spPr/>
        <p:txBody>
          <a:bodyPr/>
          <a:lstStyle/>
          <a:p>
            <a:pPr eaLnBrk="1" hangingPunct="1"/>
            <a:r>
              <a:rPr lang="en-US" altLang="en-US"/>
              <a:t>Uphill</a:t>
            </a:r>
          </a:p>
        </p:txBody>
      </p:sp>
      <p:sp>
        <p:nvSpPr>
          <p:cNvPr id="21507" name="Rectangle 3">
            <a:extLst>
              <a:ext uri="{FF2B5EF4-FFF2-40B4-BE49-F238E27FC236}">
                <a16:creationId xmlns:a16="http://schemas.microsoft.com/office/drawing/2014/main" id="{85140BF8-C0AF-49EB-8E5F-2C00B01C4A35}"/>
              </a:ext>
            </a:extLst>
          </p:cNvPr>
          <p:cNvSpPr>
            <a:spLocks noGrp="1" noChangeArrowheads="1"/>
          </p:cNvSpPr>
          <p:nvPr>
            <p:ph type="body" idx="1"/>
          </p:nvPr>
        </p:nvSpPr>
        <p:spPr/>
        <p:txBody>
          <a:bodyPr/>
          <a:lstStyle/>
          <a:p>
            <a:pPr eaLnBrk="1" hangingPunct="1">
              <a:buFontTx/>
              <a:buNone/>
            </a:pPr>
            <a:r>
              <a:rPr lang="en-US" altLang="en-US" b="1"/>
              <a:t>4</a:t>
            </a:r>
            <a:r>
              <a:rPr lang="en-US" altLang="en-US"/>
              <a:t>. How does the rhyme pattern in “Uphill” affect the poem’s meaning?</a:t>
            </a:r>
          </a:p>
          <a:p>
            <a:pPr eaLnBrk="1" hangingPunct="1">
              <a:buFontTx/>
              <a:buNone/>
            </a:pPr>
            <a:r>
              <a:rPr lang="en-US" altLang="en-US"/>
              <a:t>	a. The rhyming words are key words that 		reveal the speaker’s feelings.</a:t>
            </a:r>
          </a:p>
          <a:p>
            <a:pPr eaLnBrk="1" hangingPunct="1">
              <a:buFontTx/>
              <a:buNone/>
            </a:pPr>
            <a:r>
              <a:rPr lang="en-US" altLang="en-US"/>
              <a:t>	b. The pattern of alternating rhymes links 		the questions and answers.</a:t>
            </a:r>
          </a:p>
          <a:p>
            <a:pPr eaLnBrk="1" hangingPunct="1">
              <a:buFontTx/>
              <a:buNone/>
            </a:pPr>
            <a:r>
              <a:rPr lang="en-US" altLang="en-US"/>
              <a:t>	c. The rhyme pattern creates a tense, 			suspenseful mood.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21507">
                                            <p:txEl>
                                              <p:pRg st="1" end="1"/>
                                            </p:txEl>
                                          </p:spTgt>
                                        </p:tgtEl>
                                      </p:cBhvr>
                                    </p:animEffect>
                                    <p:set>
                                      <p:cBhvr>
                                        <p:cTn id="7" dur="1" fill="hold">
                                          <p:stCondLst>
                                            <p:cond delay="999"/>
                                          </p:stCondLst>
                                        </p:cTn>
                                        <p:tgtEl>
                                          <p:spTgt spid="21507">
                                            <p:txEl>
                                              <p:pRg st="1" end="1"/>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21507">
                                            <p:txEl>
                                              <p:pRg st="3" end="3"/>
                                            </p:txEl>
                                          </p:spTgt>
                                        </p:tgtEl>
                                      </p:cBhvr>
                                    </p:animEffect>
                                    <p:set>
                                      <p:cBhvr>
                                        <p:cTn id="12" dur="1" fill="hold">
                                          <p:stCondLst>
                                            <p:cond delay="999"/>
                                          </p:stCondLst>
                                        </p:cTn>
                                        <p:tgtEl>
                                          <p:spTgt spid="2150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4576A95-76F2-47D2-90E6-30FCE1A1CC25}"/>
              </a:ext>
            </a:extLst>
          </p:cNvPr>
          <p:cNvSpPr>
            <a:spLocks noGrp="1" noChangeArrowheads="1"/>
          </p:cNvSpPr>
          <p:nvPr>
            <p:ph type="title"/>
          </p:nvPr>
        </p:nvSpPr>
        <p:spPr/>
        <p:txBody>
          <a:bodyPr/>
          <a:lstStyle/>
          <a:p>
            <a:pPr eaLnBrk="1" hangingPunct="1"/>
            <a:endParaRPr lang="en-US" altLang="en-US"/>
          </a:p>
        </p:txBody>
      </p:sp>
      <p:sp>
        <p:nvSpPr>
          <p:cNvPr id="21507" name="Rectangle 3">
            <a:extLst>
              <a:ext uri="{FF2B5EF4-FFF2-40B4-BE49-F238E27FC236}">
                <a16:creationId xmlns:a16="http://schemas.microsoft.com/office/drawing/2014/main" id="{AA8C6EA2-D998-4F52-AC87-4BC10322EBCC}"/>
              </a:ext>
            </a:extLst>
          </p:cNvPr>
          <p:cNvSpPr>
            <a:spLocks noGrp="1" noChangeArrowheads="1"/>
          </p:cNvSpPr>
          <p:nvPr>
            <p:ph type="body" idx="1"/>
          </p:nvPr>
        </p:nvSpPr>
        <p:spPr/>
        <p:txBody>
          <a:bodyPr/>
          <a:lstStyle/>
          <a:p>
            <a:pPr algn="ctr" eaLnBrk="1" hangingPunct="1">
              <a:buFontTx/>
              <a:buNone/>
            </a:pPr>
            <a:r>
              <a:rPr lang="en-US" altLang="en-US" sz="4800" b="1" i="1" dirty="0"/>
              <a:t>Summer </a:t>
            </a:r>
          </a:p>
          <a:p>
            <a:pPr algn="ctr" eaLnBrk="1" hangingPunct="1">
              <a:buFontTx/>
              <a:buNone/>
            </a:pPr>
            <a:r>
              <a:rPr lang="en-US" altLang="en-US" sz="4800" b="1" i="1" dirty="0"/>
              <a:t>Walter Dean Myers</a:t>
            </a:r>
            <a:r>
              <a:rPr lang="en-US" altLang="en-US" sz="48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667C-C27F-4DB8-8D47-8BE37E2A0AF7}"/>
              </a:ext>
            </a:extLst>
          </p:cNvPr>
          <p:cNvSpPr>
            <a:spLocks noGrp="1"/>
          </p:cNvSpPr>
          <p:nvPr>
            <p:ph type="title"/>
          </p:nvPr>
        </p:nvSpPr>
        <p:spPr>
          <a:xfrm>
            <a:off x="457200" y="152400"/>
            <a:ext cx="8229600" cy="1143000"/>
          </a:xfrm>
        </p:spPr>
        <p:txBody>
          <a:bodyPr/>
          <a:lstStyle/>
          <a:p>
            <a:r>
              <a:rPr lang="en-US" sz="4000" dirty="0"/>
              <a:t>Summer</a:t>
            </a:r>
            <a:br>
              <a:rPr lang="en-US" dirty="0"/>
            </a:br>
            <a:r>
              <a:rPr lang="en-US" sz="3200" dirty="0"/>
              <a:t>Walter Dean Myers</a:t>
            </a:r>
          </a:p>
        </p:txBody>
      </p:sp>
      <p:sp>
        <p:nvSpPr>
          <p:cNvPr id="3" name="Content Placeholder 2">
            <a:extLst>
              <a:ext uri="{FF2B5EF4-FFF2-40B4-BE49-F238E27FC236}">
                <a16:creationId xmlns:a16="http://schemas.microsoft.com/office/drawing/2014/main" id="{AE3E9B25-D2E2-4FA8-9844-03AFA84732FC}"/>
              </a:ext>
            </a:extLst>
          </p:cNvPr>
          <p:cNvSpPr>
            <a:spLocks noGrp="1"/>
          </p:cNvSpPr>
          <p:nvPr>
            <p:ph idx="1"/>
          </p:nvPr>
        </p:nvSpPr>
        <p:spPr>
          <a:xfrm>
            <a:off x="457200" y="1295400"/>
            <a:ext cx="8229600" cy="6248400"/>
          </a:xfrm>
        </p:spPr>
        <p:txBody>
          <a:bodyPr/>
          <a:lstStyle/>
          <a:p>
            <a:pPr marL="0" indent="0">
              <a:buNone/>
            </a:pPr>
            <a:r>
              <a:rPr lang="en-US" sz="2400" dirty="0"/>
              <a:t>I like hot days, hot days</a:t>
            </a:r>
          </a:p>
          <a:p>
            <a:pPr marL="0" indent="0">
              <a:buNone/>
            </a:pPr>
            <a:r>
              <a:rPr lang="en-US" sz="2400" dirty="0"/>
              <a:t>Sweat is what you got days</a:t>
            </a:r>
          </a:p>
          <a:p>
            <a:pPr marL="0" indent="0">
              <a:buNone/>
            </a:pPr>
            <a:r>
              <a:rPr lang="en-US" sz="2400" dirty="0"/>
              <a:t>Bugs </a:t>
            </a:r>
            <a:r>
              <a:rPr lang="en-US" sz="2400" dirty="0" err="1"/>
              <a:t>buzzin</a:t>
            </a:r>
            <a:r>
              <a:rPr lang="en-US" sz="2400" dirty="0"/>
              <a:t> from cousin to cousin</a:t>
            </a:r>
          </a:p>
          <a:p>
            <a:pPr marL="0" indent="0">
              <a:buNone/>
            </a:pPr>
            <a:r>
              <a:rPr lang="en-US" sz="2400" dirty="0"/>
              <a:t>Juices dripping</a:t>
            </a:r>
          </a:p>
          <a:p>
            <a:pPr marL="0" indent="0">
              <a:buNone/>
            </a:pPr>
            <a:r>
              <a:rPr lang="en-US" sz="2400" dirty="0"/>
              <a:t>Running and ripping</a:t>
            </a:r>
          </a:p>
          <a:p>
            <a:pPr marL="0" indent="0">
              <a:buNone/>
            </a:pPr>
            <a:r>
              <a:rPr lang="en-US" sz="2400" dirty="0"/>
              <a:t>Catch the one you love days</a:t>
            </a:r>
          </a:p>
          <a:p>
            <a:pPr marL="0" indent="0">
              <a:buNone/>
            </a:pPr>
            <a:endParaRPr lang="en-US" sz="1200" dirty="0"/>
          </a:p>
          <a:p>
            <a:pPr marL="0" indent="0">
              <a:buNone/>
            </a:pPr>
            <a:r>
              <a:rPr lang="en-US" sz="2400" dirty="0"/>
              <a:t>Birds peeping</a:t>
            </a:r>
          </a:p>
          <a:p>
            <a:pPr marL="0" indent="0">
              <a:buNone/>
            </a:pPr>
            <a:r>
              <a:rPr lang="en-US" sz="2400" dirty="0"/>
              <a:t>Old men sleeping</a:t>
            </a:r>
          </a:p>
          <a:p>
            <a:pPr marL="0" indent="0">
              <a:buNone/>
            </a:pPr>
            <a:r>
              <a:rPr lang="en-US" sz="2400" dirty="0"/>
              <a:t>Lazy days, daisies lay</a:t>
            </a:r>
          </a:p>
          <a:p>
            <a:pPr marL="0" indent="0">
              <a:buNone/>
            </a:pPr>
            <a:r>
              <a:rPr lang="en-US" sz="2400" dirty="0"/>
              <a:t>Beaming and dreaming</a:t>
            </a:r>
          </a:p>
          <a:p>
            <a:pPr marL="0" indent="0">
              <a:buNone/>
            </a:pPr>
            <a:r>
              <a:rPr lang="en-US" sz="2400" dirty="0"/>
              <a:t>Of hot days, hot days,</a:t>
            </a:r>
          </a:p>
          <a:p>
            <a:pPr marL="0" indent="0">
              <a:buNone/>
            </a:pPr>
            <a:r>
              <a:rPr lang="en-US" sz="2400" dirty="0"/>
              <a:t>Sweat is what you got days</a:t>
            </a:r>
            <a:r>
              <a:rPr lang="en-US" sz="2800" dirty="0"/>
              <a:t>.</a:t>
            </a:r>
          </a:p>
        </p:txBody>
      </p:sp>
    </p:spTree>
    <p:extLst>
      <p:ext uri="{BB962C8B-B14F-4D97-AF65-F5344CB8AC3E}">
        <p14:creationId xmlns:p14="http://schemas.microsoft.com/office/powerpoint/2010/main" val="264036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C883CB9-A423-4320-A9D6-071DCA5D9B3E}"/>
              </a:ext>
            </a:extLst>
          </p:cNvPr>
          <p:cNvSpPr>
            <a:spLocks noGrp="1" noChangeArrowheads="1"/>
          </p:cNvSpPr>
          <p:nvPr>
            <p:ph type="title"/>
          </p:nvPr>
        </p:nvSpPr>
        <p:spPr/>
        <p:txBody>
          <a:bodyPr/>
          <a:lstStyle/>
          <a:p>
            <a:pPr eaLnBrk="1" hangingPunct="1"/>
            <a:r>
              <a:rPr lang="en-US" altLang="en-US" sz="4000" b="1" i="1"/>
              <a:t>Summer </a:t>
            </a:r>
            <a:br>
              <a:rPr lang="en-US" altLang="en-US" sz="4000" b="1" i="1"/>
            </a:br>
            <a:endParaRPr lang="en-US" altLang="en-US" sz="4000" b="1" i="1"/>
          </a:p>
        </p:txBody>
      </p:sp>
      <p:sp>
        <p:nvSpPr>
          <p:cNvPr id="22531" name="Rectangle 3">
            <a:extLst>
              <a:ext uri="{FF2B5EF4-FFF2-40B4-BE49-F238E27FC236}">
                <a16:creationId xmlns:a16="http://schemas.microsoft.com/office/drawing/2014/main" id="{6BD853DA-3E26-45A2-84C6-B0C5E49C4AAA}"/>
              </a:ext>
            </a:extLst>
          </p:cNvPr>
          <p:cNvSpPr>
            <a:spLocks noGrp="1" noChangeArrowheads="1"/>
          </p:cNvSpPr>
          <p:nvPr>
            <p:ph type="body" idx="1"/>
          </p:nvPr>
        </p:nvSpPr>
        <p:spPr/>
        <p:txBody>
          <a:bodyPr/>
          <a:lstStyle/>
          <a:p>
            <a:pPr eaLnBrk="1" hangingPunct="1"/>
            <a:r>
              <a:rPr lang="en-US" altLang="en-US"/>
              <a:t>In this picture of summer, the literal meaning of the poet's words are as important as the rhymes and strong, irregular rhythm.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BCD85C1-6135-4354-8390-C38D3EC5AAE6}"/>
              </a:ext>
            </a:extLst>
          </p:cNvPr>
          <p:cNvSpPr>
            <a:spLocks noGrp="1" noChangeArrowheads="1"/>
          </p:cNvSpPr>
          <p:nvPr>
            <p:ph type="title"/>
          </p:nvPr>
        </p:nvSpPr>
        <p:spPr/>
        <p:txBody>
          <a:bodyPr/>
          <a:lstStyle/>
          <a:p>
            <a:pPr eaLnBrk="1" hangingPunct="1"/>
            <a:endParaRPr lang="en-US" altLang="en-US"/>
          </a:p>
        </p:txBody>
      </p:sp>
      <p:sp>
        <p:nvSpPr>
          <p:cNvPr id="25603" name="Rectangle 3">
            <a:extLst>
              <a:ext uri="{FF2B5EF4-FFF2-40B4-BE49-F238E27FC236}">
                <a16:creationId xmlns:a16="http://schemas.microsoft.com/office/drawing/2014/main" id="{0D8C50E1-0AD2-4213-80ED-1E53E505023D}"/>
              </a:ext>
            </a:extLst>
          </p:cNvPr>
          <p:cNvSpPr>
            <a:spLocks noGrp="1" noChangeArrowheads="1"/>
          </p:cNvSpPr>
          <p:nvPr>
            <p:ph type="body" idx="1"/>
          </p:nvPr>
        </p:nvSpPr>
        <p:spPr/>
        <p:txBody>
          <a:bodyPr/>
          <a:lstStyle/>
          <a:p>
            <a:pPr eaLnBrk="1" hangingPunct="1">
              <a:buFontTx/>
              <a:buNone/>
            </a:pPr>
            <a:r>
              <a:rPr lang="en-US" altLang="en-US" b="1"/>
              <a:t>1.</a:t>
            </a:r>
            <a:r>
              <a:rPr lang="en-US" altLang="en-US"/>
              <a:t> The purpose of dividing “Summer” into two separate stanzas is to</a:t>
            </a:r>
          </a:p>
          <a:p>
            <a:pPr eaLnBrk="1" hangingPunct="1">
              <a:buFontTx/>
              <a:buNone/>
            </a:pPr>
            <a:r>
              <a:rPr lang="en-US" altLang="en-US"/>
              <a:t>a. contrast levels of activity.</a:t>
            </a:r>
          </a:p>
          <a:p>
            <a:pPr eaLnBrk="1" hangingPunct="1">
              <a:buFontTx/>
              <a:buNone/>
            </a:pPr>
            <a:r>
              <a:rPr lang="en-US" altLang="en-US"/>
              <a:t>b. create conflicting moods.</a:t>
            </a:r>
          </a:p>
          <a:p>
            <a:pPr eaLnBrk="1" hangingPunct="1">
              <a:buFontTx/>
              <a:buNone/>
            </a:pPr>
            <a:r>
              <a:rPr lang="en-US" altLang="en-US"/>
              <a:t>c. minimize the poem’s musical quality.</a:t>
            </a:r>
          </a:p>
          <a:p>
            <a:pPr eaLnBrk="1" hangingPunct="1">
              <a:buFontTx/>
              <a:buNone/>
            </a:pPr>
            <a:r>
              <a:rPr lang="en-US" altLang="en-US"/>
              <a:t>d. convey a factual impression of summer.</a:t>
            </a:r>
            <a:endParaRPr lang="en-US" altLang="en-US"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25603">
                                            <p:txEl>
                                              <p:pRg st="4" end="4"/>
                                            </p:txEl>
                                          </p:spTgt>
                                        </p:tgtEl>
                                      </p:cBhvr>
                                    </p:animEffect>
                                    <p:set>
                                      <p:cBhvr>
                                        <p:cTn id="7" dur="1" fill="hold">
                                          <p:stCondLst>
                                            <p:cond delay="999"/>
                                          </p:stCondLst>
                                        </p:cTn>
                                        <p:tgtEl>
                                          <p:spTgt spid="25603">
                                            <p:txEl>
                                              <p:pRg st="4" end="4"/>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25603">
                                            <p:txEl>
                                              <p:pRg st="2" end="2"/>
                                            </p:txEl>
                                          </p:spTgt>
                                        </p:tgtEl>
                                      </p:cBhvr>
                                    </p:animEffect>
                                    <p:set>
                                      <p:cBhvr>
                                        <p:cTn id="12" dur="1" fill="hold">
                                          <p:stCondLst>
                                            <p:cond delay="999"/>
                                          </p:stCondLst>
                                        </p:cTn>
                                        <p:tgtEl>
                                          <p:spTgt spid="25603">
                                            <p:txEl>
                                              <p:pRg st="2" end="2"/>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1000"/>
                                        <p:tgtEl>
                                          <p:spTgt spid="25603">
                                            <p:txEl>
                                              <p:pRg st="3" end="3"/>
                                            </p:txEl>
                                          </p:spTgt>
                                        </p:tgtEl>
                                      </p:cBhvr>
                                    </p:animEffect>
                                    <p:set>
                                      <p:cBhvr>
                                        <p:cTn id="17" dur="1" fill="hold">
                                          <p:stCondLst>
                                            <p:cond delay="999"/>
                                          </p:stCondLst>
                                        </p:cTn>
                                        <p:tgtEl>
                                          <p:spTgt spid="2560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2B42F57-C718-4D78-8113-2ED35D4CED36}"/>
              </a:ext>
            </a:extLst>
          </p:cNvPr>
          <p:cNvSpPr>
            <a:spLocks noGrp="1" noChangeArrowheads="1"/>
          </p:cNvSpPr>
          <p:nvPr>
            <p:ph type="title"/>
          </p:nvPr>
        </p:nvSpPr>
        <p:spPr/>
        <p:txBody>
          <a:bodyPr/>
          <a:lstStyle/>
          <a:p>
            <a:pPr eaLnBrk="1" hangingPunct="1"/>
            <a:endParaRPr lang="en-US" altLang="en-US"/>
          </a:p>
        </p:txBody>
      </p:sp>
      <p:sp>
        <p:nvSpPr>
          <p:cNvPr id="26627" name="Rectangle 3">
            <a:extLst>
              <a:ext uri="{FF2B5EF4-FFF2-40B4-BE49-F238E27FC236}">
                <a16:creationId xmlns:a16="http://schemas.microsoft.com/office/drawing/2014/main" id="{72D7A022-FD6F-4BA3-B70E-F762654D1606}"/>
              </a:ext>
            </a:extLst>
          </p:cNvPr>
          <p:cNvSpPr>
            <a:spLocks noGrp="1" noChangeArrowheads="1"/>
          </p:cNvSpPr>
          <p:nvPr>
            <p:ph type="body" idx="1"/>
          </p:nvPr>
        </p:nvSpPr>
        <p:spPr/>
        <p:txBody>
          <a:bodyPr/>
          <a:lstStyle/>
          <a:p>
            <a:pPr marL="609600" indent="-609600" eaLnBrk="1" hangingPunct="1">
              <a:buFontTx/>
              <a:buNone/>
            </a:pPr>
            <a:r>
              <a:rPr lang="en-US" altLang="en-US" b="1"/>
              <a:t>2</a:t>
            </a:r>
            <a:r>
              <a:rPr lang="en-US" altLang="en-US"/>
              <a:t>. The speaker in “Summer” ______________ the season.</a:t>
            </a:r>
          </a:p>
          <a:p>
            <a:pPr marL="609600" indent="-609600" eaLnBrk="1" hangingPunct="1">
              <a:buFontTx/>
              <a:buNone/>
            </a:pPr>
            <a:r>
              <a:rPr lang="en-US" altLang="en-US"/>
              <a:t>		a.  dreads   </a:t>
            </a:r>
          </a:p>
          <a:p>
            <a:pPr marL="609600" indent="-609600" eaLnBrk="1" hangingPunct="1">
              <a:buFontTx/>
              <a:buNone/>
            </a:pPr>
            <a:r>
              <a:rPr lang="en-US" altLang="en-US"/>
              <a:t>		b. enjoys   </a:t>
            </a:r>
          </a:p>
          <a:p>
            <a:pPr marL="609600" indent="-609600" eaLnBrk="1" hangingPunct="1">
              <a:buFontTx/>
              <a:buNone/>
            </a:pPr>
            <a:r>
              <a:rPr lang="en-US" altLang="en-US"/>
              <a:t>		c. respects   </a:t>
            </a:r>
          </a:p>
          <a:p>
            <a:pPr marL="609600" indent="-609600" eaLnBrk="1" hangingPunct="1">
              <a:buFontTx/>
              <a:buNone/>
            </a:pPr>
            <a:r>
              <a:rPr lang="en-US" altLang="en-US"/>
              <a:t>		d. tolerates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26627">
                                            <p:txEl>
                                              <p:pRg st="1" end="1"/>
                                            </p:txEl>
                                          </p:spTgt>
                                        </p:tgtEl>
                                      </p:cBhvr>
                                    </p:animEffect>
                                    <p:set>
                                      <p:cBhvr>
                                        <p:cTn id="7" dur="1" fill="hold">
                                          <p:stCondLst>
                                            <p:cond delay="999"/>
                                          </p:stCondLst>
                                        </p:cTn>
                                        <p:tgtEl>
                                          <p:spTgt spid="26627">
                                            <p:txEl>
                                              <p:pRg st="1" end="1"/>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1000"/>
                                        <p:tgtEl>
                                          <p:spTgt spid="26627">
                                            <p:txEl>
                                              <p:pRg st="3" end="3"/>
                                            </p:txEl>
                                          </p:spTgt>
                                        </p:tgtEl>
                                      </p:cBhvr>
                                    </p:animEffect>
                                    <p:set>
                                      <p:cBhvr>
                                        <p:cTn id="12" dur="1" fill="hold">
                                          <p:stCondLst>
                                            <p:cond delay="999"/>
                                          </p:stCondLst>
                                        </p:cTn>
                                        <p:tgtEl>
                                          <p:spTgt spid="26627">
                                            <p:txEl>
                                              <p:pRg st="3" end="3"/>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1000"/>
                                        <p:tgtEl>
                                          <p:spTgt spid="26627">
                                            <p:txEl>
                                              <p:pRg st="4" end="4"/>
                                            </p:txEl>
                                          </p:spTgt>
                                        </p:tgtEl>
                                      </p:cBhvr>
                                    </p:animEffect>
                                    <p:set>
                                      <p:cBhvr>
                                        <p:cTn id="17" dur="1" fill="hold">
                                          <p:stCondLst>
                                            <p:cond delay="999"/>
                                          </p:stCondLst>
                                        </p:cTn>
                                        <p:tgtEl>
                                          <p:spTgt spid="2662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2CB4A47D-BE2D-436B-9F74-07BE6D05563A}"/>
              </a:ext>
            </a:extLst>
          </p:cNvPr>
          <p:cNvSpPr>
            <a:spLocks noGrp="1" noChangeArrowheads="1"/>
          </p:cNvSpPr>
          <p:nvPr>
            <p:ph type="title"/>
          </p:nvPr>
        </p:nvSpPr>
        <p:spPr/>
        <p:txBody>
          <a:bodyPr/>
          <a:lstStyle/>
          <a:p>
            <a:pPr eaLnBrk="1" hangingPunct="1"/>
            <a:r>
              <a:rPr lang="en-US" altLang="en-US"/>
              <a:t>RHYTHM</a:t>
            </a:r>
          </a:p>
        </p:txBody>
      </p:sp>
      <p:sp>
        <p:nvSpPr>
          <p:cNvPr id="4099" name="Rectangle 5">
            <a:extLst>
              <a:ext uri="{FF2B5EF4-FFF2-40B4-BE49-F238E27FC236}">
                <a16:creationId xmlns:a16="http://schemas.microsoft.com/office/drawing/2014/main" id="{DBDCEC3D-135A-4A3E-A3AE-A039F8D765BB}"/>
              </a:ext>
            </a:extLst>
          </p:cNvPr>
          <p:cNvSpPr>
            <a:spLocks noGrp="1" noChangeArrowheads="1"/>
          </p:cNvSpPr>
          <p:nvPr>
            <p:ph type="body" sz="half" idx="1"/>
          </p:nvPr>
        </p:nvSpPr>
        <p:spPr/>
        <p:txBody>
          <a:bodyPr/>
          <a:lstStyle/>
          <a:p>
            <a:pPr eaLnBrk="1" hangingPunct="1">
              <a:lnSpc>
                <a:spcPct val="90000"/>
              </a:lnSpc>
            </a:pPr>
            <a:r>
              <a:rPr lang="en-US" altLang="en-US" sz="2800"/>
              <a:t>Poetry that is written in </a:t>
            </a:r>
            <a:r>
              <a:rPr lang="en-US" altLang="en-US" sz="2800" b="1"/>
              <a:t>meter</a:t>
            </a:r>
            <a:r>
              <a:rPr lang="en-US" altLang="en-US" sz="2800"/>
              <a:t> has a regular pattern of stressed and unstressed syllables in each line.  This pattern sets the beat of the poem. </a:t>
            </a:r>
          </a:p>
          <a:p>
            <a:pPr eaLnBrk="1" hangingPunct="1">
              <a:lnSpc>
                <a:spcPct val="90000"/>
              </a:lnSpc>
              <a:spcBef>
                <a:spcPct val="0"/>
              </a:spcBef>
              <a:buFontTx/>
              <a:buNone/>
            </a:pPr>
            <a:r>
              <a:rPr lang="en-US" altLang="en-US" sz="2800" b="1"/>
              <a:t>Scanning</a:t>
            </a:r>
            <a:r>
              <a:rPr lang="en-US" altLang="en-US" sz="2800"/>
              <a:t> a poem is analyzing the rhythm of the poem. </a:t>
            </a:r>
          </a:p>
        </p:txBody>
      </p:sp>
      <p:pic>
        <p:nvPicPr>
          <p:cNvPr id="4100" name="Picture 7" descr="MPj04387860000[1]">
            <a:extLst>
              <a:ext uri="{FF2B5EF4-FFF2-40B4-BE49-F238E27FC236}">
                <a16:creationId xmlns:a16="http://schemas.microsoft.com/office/drawing/2014/main" id="{FF731BAD-A7D9-43C0-82C6-DE4DFAF04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338137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1651455A-5D6B-475B-8F80-F0D86E63B564}"/>
              </a:ext>
            </a:extLst>
          </p:cNvPr>
          <p:cNvSpPr>
            <a:spLocks noGrp="1"/>
          </p:cNvSpPr>
          <p:nvPr>
            <p:ph sz="half" idx="2"/>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D54744-CCAC-4CA0-9614-BCA41FEAE809}"/>
              </a:ext>
            </a:extLst>
          </p:cNvPr>
          <p:cNvSpPr>
            <a:spLocks noGrp="1"/>
          </p:cNvSpPr>
          <p:nvPr>
            <p:ph idx="1"/>
          </p:nvPr>
        </p:nvSpPr>
        <p:spPr/>
        <p:txBody>
          <a:bodyPr/>
          <a:lstStyle/>
          <a:p>
            <a:pPr marL="0" indent="0" algn="ctr">
              <a:buNone/>
            </a:pPr>
            <a:r>
              <a:rPr lang="en-US" sz="4800" dirty="0"/>
              <a:t>Sonnet 30 </a:t>
            </a:r>
          </a:p>
          <a:p>
            <a:pPr marL="0" indent="0" algn="ctr">
              <a:buNone/>
            </a:pPr>
            <a:r>
              <a:rPr lang="en-US" sz="4800" dirty="0"/>
              <a:t>William Shakespeare</a:t>
            </a:r>
          </a:p>
        </p:txBody>
      </p:sp>
    </p:spTree>
    <p:extLst>
      <p:ext uri="{BB962C8B-B14F-4D97-AF65-F5344CB8AC3E}">
        <p14:creationId xmlns:p14="http://schemas.microsoft.com/office/powerpoint/2010/main" val="204296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C03D-B899-49B9-BCA8-20E333522462}"/>
              </a:ext>
            </a:extLst>
          </p:cNvPr>
          <p:cNvSpPr>
            <a:spLocks noGrp="1"/>
          </p:cNvSpPr>
          <p:nvPr>
            <p:ph type="title"/>
          </p:nvPr>
        </p:nvSpPr>
        <p:spPr/>
        <p:txBody>
          <a:bodyPr/>
          <a:lstStyle/>
          <a:p>
            <a:r>
              <a:rPr lang="en-US" sz="3200" dirty="0"/>
              <a:t>Sonnet 30</a:t>
            </a:r>
            <a:br>
              <a:rPr lang="en-US" sz="3200" dirty="0"/>
            </a:br>
            <a:r>
              <a:rPr lang="en-US" sz="2400" dirty="0"/>
              <a:t>William Shakespeare</a:t>
            </a:r>
          </a:p>
        </p:txBody>
      </p:sp>
      <p:sp>
        <p:nvSpPr>
          <p:cNvPr id="3" name="Content Placeholder 2">
            <a:extLst>
              <a:ext uri="{FF2B5EF4-FFF2-40B4-BE49-F238E27FC236}">
                <a16:creationId xmlns:a16="http://schemas.microsoft.com/office/drawing/2014/main" id="{0BB85D7F-2CA8-4956-AA75-9AB8725AFCE8}"/>
              </a:ext>
            </a:extLst>
          </p:cNvPr>
          <p:cNvSpPr>
            <a:spLocks noGrp="1"/>
          </p:cNvSpPr>
          <p:nvPr>
            <p:ph idx="1"/>
          </p:nvPr>
        </p:nvSpPr>
        <p:spPr/>
        <p:txBody>
          <a:bodyPr/>
          <a:lstStyle/>
          <a:p>
            <a:pPr marL="0" indent="0">
              <a:buNone/>
            </a:pPr>
            <a:r>
              <a:rPr lang="en-US" sz="2800" dirty="0"/>
              <a:t>When to the sessions of sweet silent thought</a:t>
            </a:r>
          </a:p>
          <a:p>
            <a:pPr marL="0" indent="0">
              <a:buNone/>
            </a:pPr>
            <a:r>
              <a:rPr lang="en-US" sz="2800" dirty="0"/>
              <a:t>I summon up remembrance of things past,</a:t>
            </a:r>
          </a:p>
          <a:p>
            <a:pPr marL="0" indent="0">
              <a:buNone/>
            </a:pPr>
            <a:r>
              <a:rPr lang="en-US" sz="2800" dirty="0"/>
              <a:t>I sigh the lack of many a thing I sought,</a:t>
            </a:r>
          </a:p>
          <a:p>
            <a:pPr marL="0" indent="0">
              <a:buNone/>
            </a:pPr>
            <a:r>
              <a:rPr lang="en-US" sz="2800" dirty="0"/>
              <a:t>And with old woes new wail my dear time's waste:</a:t>
            </a:r>
          </a:p>
          <a:p>
            <a:pPr marL="0" indent="0">
              <a:buNone/>
            </a:pPr>
            <a:r>
              <a:rPr lang="en-US" sz="2800" dirty="0"/>
              <a:t>Then can I drown an eye, </a:t>
            </a:r>
            <a:r>
              <a:rPr lang="en-US" sz="2800" dirty="0" err="1"/>
              <a:t>unus'd</a:t>
            </a:r>
            <a:r>
              <a:rPr lang="en-US" sz="2800" dirty="0"/>
              <a:t> to flow,</a:t>
            </a:r>
          </a:p>
          <a:p>
            <a:pPr marL="0" indent="0">
              <a:buNone/>
            </a:pPr>
            <a:r>
              <a:rPr lang="en-US" sz="2800" dirty="0"/>
              <a:t>For precious friends hid in death's dateless night,</a:t>
            </a:r>
          </a:p>
          <a:p>
            <a:pPr marL="0" indent="0">
              <a:buNone/>
            </a:pPr>
            <a:r>
              <a:rPr lang="en-US" sz="2800" dirty="0"/>
              <a:t>And weep afresh love's long since </a:t>
            </a:r>
            <a:r>
              <a:rPr lang="en-US" sz="2800" dirty="0" err="1"/>
              <a:t>cancell'd</a:t>
            </a:r>
            <a:r>
              <a:rPr lang="en-US" sz="2800" dirty="0"/>
              <a:t> woe,</a:t>
            </a:r>
          </a:p>
          <a:p>
            <a:pPr marL="0" indent="0">
              <a:buNone/>
            </a:pPr>
            <a:r>
              <a:rPr lang="en-US" sz="2800" dirty="0"/>
              <a:t>And moan the expense of many a </a:t>
            </a:r>
            <a:r>
              <a:rPr lang="en-US" sz="2800" dirty="0" err="1"/>
              <a:t>vanish'd</a:t>
            </a:r>
            <a:r>
              <a:rPr lang="en-US" sz="2800" dirty="0"/>
              <a:t> sight:</a:t>
            </a:r>
          </a:p>
        </p:txBody>
      </p:sp>
    </p:spTree>
    <p:extLst>
      <p:ext uri="{BB962C8B-B14F-4D97-AF65-F5344CB8AC3E}">
        <p14:creationId xmlns:p14="http://schemas.microsoft.com/office/powerpoint/2010/main" val="2349551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4313-F14A-4F85-B09E-B3E325B638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50D680-D1F1-4DCE-BC91-536EFB1B5AB1}"/>
              </a:ext>
            </a:extLst>
          </p:cNvPr>
          <p:cNvSpPr>
            <a:spLocks noGrp="1"/>
          </p:cNvSpPr>
          <p:nvPr>
            <p:ph idx="1"/>
          </p:nvPr>
        </p:nvSpPr>
        <p:spPr/>
        <p:txBody>
          <a:bodyPr/>
          <a:lstStyle/>
          <a:p>
            <a:pPr marL="0" indent="0">
              <a:buNone/>
            </a:pPr>
            <a:r>
              <a:rPr lang="en-US" sz="2800" dirty="0"/>
              <a:t>Then can I grieve at grievances foregone,</a:t>
            </a:r>
          </a:p>
          <a:p>
            <a:pPr marL="0" indent="0">
              <a:buNone/>
            </a:pPr>
            <a:r>
              <a:rPr lang="en-US" sz="2800" dirty="0"/>
              <a:t>And heavily from woe to woe tell o'er</a:t>
            </a:r>
          </a:p>
          <a:p>
            <a:pPr marL="0" indent="0">
              <a:buNone/>
            </a:pPr>
            <a:r>
              <a:rPr lang="en-US" sz="2800" dirty="0"/>
              <a:t>The sad account of fore-bemoaned moan,</a:t>
            </a:r>
          </a:p>
          <a:p>
            <a:pPr marL="0" indent="0">
              <a:buNone/>
            </a:pPr>
            <a:r>
              <a:rPr lang="en-US" sz="2800" dirty="0"/>
              <a:t>Which I new pay as if not paid before.</a:t>
            </a:r>
          </a:p>
          <a:p>
            <a:pPr marL="0" indent="0">
              <a:buNone/>
            </a:pPr>
            <a:r>
              <a:rPr lang="en-US" sz="2800" dirty="0"/>
              <a:t>But if the while I think on thee, dear friend,</a:t>
            </a:r>
          </a:p>
          <a:p>
            <a:pPr marL="0" indent="0">
              <a:buNone/>
            </a:pPr>
            <a:r>
              <a:rPr lang="en-US" sz="2800" dirty="0"/>
              <a:t>All losses are </a:t>
            </a:r>
            <a:r>
              <a:rPr lang="en-US" sz="2800" dirty="0" err="1"/>
              <a:t>restor'd</a:t>
            </a:r>
            <a:r>
              <a:rPr lang="en-US" sz="2800" dirty="0"/>
              <a:t> and sorrows end</a:t>
            </a:r>
          </a:p>
          <a:p>
            <a:endParaRPr lang="en-US" dirty="0"/>
          </a:p>
        </p:txBody>
      </p:sp>
    </p:spTree>
    <p:extLst>
      <p:ext uri="{BB962C8B-B14F-4D97-AF65-F5344CB8AC3E}">
        <p14:creationId xmlns:p14="http://schemas.microsoft.com/office/powerpoint/2010/main" val="3272598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F78FBDD-3ED1-44F5-AC01-5A06B7AC1EDA}"/>
              </a:ext>
            </a:extLst>
          </p:cNvPr>
          <p:cNvSpPr>
            <a:spLocks noGrp="1" noChangeArrowheads="1"/>
          </p:cNvSpPr>
          <p:nvPr>
            <p:ph type="title"/>
          </p:nvPr>
        </p:nvSpPr>
        <p:spPr/>
        <p:txBody>
          <a:bodyPr/>
          <a:lstStyle/>
          <a:p>
            <a:pPr eaLnBrk="1" hangingPunct="1"/>
            <a:r>
              <a:rPr lang="en-US" altLang="en-US" b="1" i="1"/>
              <a:t>Sonnet 30</a:t>
            </a:r>
          </a:p>
        </p:txBody>
      </p:sp>
      <p:sp>
        <p:nvSpPr>
          <p:cNvPr id="26627" name="Rectangle 3">
            <a:extLst>
              <a:ext uri="{FF2B5EF4-FFF2-40B4-BE49-F238E27FC236}">
                <a16:creationId xmlns:a16="http://schemas.microsoft.com/office/drawing/2014/main" id="{07787A5E-3A64-4C69-8EDB-A62635E19563}"/>
              </a:ext>
            </a:extLst>
          </p:cNvPr>
          <p:cNvSpPr>
            <a:spLocks noGrp="1" noChangeArrowheads="1"/>
          </p:cNvSpPr>
          <p:nvPr>
            <p:ph type="body" idx="1"/>
          </p:nvPr>
        </p:nvSpPr>
        <p:spPr/>
        <p:txBody>
          <a:bodyPr/>
          <a:lstStyle/>
          <a:p>
            <a:pPr eaLnBrk="1" hangingPunct="1">
              <a:buFontTx/>
              <a:buNone/>
            </a:pPr>
            <a:r>
              <a:rPr lang="en-US" altLang="en-US"/>
              <a:t>Shakespeare writes of regret and sorrow and the way in which the thought of a friend eases both.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8F8DA05-23DD-4048-B70F-5A754FEF6DA3}"/>
              </a:ext>
            </a:extLst>
          </p:cNvPr>
          <p:cNvSpPr>
            <a:spLocks noGrp="1" noChangeArrowheads="1"/>
          </p:cNvSpPr>
          <p:nvPr>
            <p:ph type="title"/>
          </p:nvPr>
        </p:nvSpPr>
        <p:spPr/>
        <p:txBody>
          <a:bodyPr/>
          <a:lstStyle/>
          <a:p>
            <a:pPr eaLnBrk="1" hangingPunct="1"/>
            <a:r>
              <a:rPr lang="en-US" altLang="en-US" b="1" i="1"/>
              <a:t>Sonnet 30</a:t>
            </a:r>
          </a:p>
        </p:txBody>
      </p:sp>
      <p:sp>
        <p:nvSpPr>
          <p:cNvPr id="28675" name="Rectangle 3">
            <a:extLst>
              <a:ext uri="{FF2B5EF4-FFF2-40B4-BE49-F238E27FC236}">
                <a16:creationId xmlns:a16="http://schemas.microsoft.com/office/drawing/2014/main" id="{D6DF54B3-F4A5-493F-8D60-897D25076AC0}"/>
              </a:ext>
            </a:extLst>
          </p:cNvPr>
          <p:cNvSpPr>
            <a:spLocks noGrp="1" noChangeArrowheads="1"/>
          </p:cNvSpPr>
          <p:nvPr>
            <p:ph type="body" idx="1"/>
          </p:nvPr>
        </p:nvSpPr>
        <p:spPr/>
        <p:txBody>
          <a:bodyPr/>
          <a:lstStyle/>
          <a:p>
            <a:pPr eaLnBrk="1" hangingPunct="1">
              <a:buFontTx/>
              <a:buNone/>
            </a:pPr>
            <a:r>
              <a:rPr lang="en-US" altLang="en-US" b="1"/>
              <a:t>1</a:t>
            </a:r>
            <a:r>
              <a:rPr lang="en-US" altLang="en-US"/>
              <a:t>. In Sonnet 30 what is the cause of the speaker’s unhappiness?</a:t>
            </a:r>
          </a:p>
          <a:p>
            <a:pPr eaLnBrk="1" hangingPunct="1">
              <a:buFontTx/>
              <a:buNone/>
            </a:pPr>
            <a:r>
              <a:rPr lang="en-US" altLang="en-US"/>
              <a:t>a. The pain of love</a:t>
            </a:r>
          </a:p>
          <a:p>
            <a:pPr eaLnBrk="1" hangingPunct="1">
              <a:buFontTx/>
              <a:buNone/>
            </a:pPr>
            <a:r>
              <a:rPr lang="en-US" altLang="en-US"/>
              <a:t>b. His financial losses</a:t>
            </a:r>
          </a:p>
          <a:p>
            <a:pPr eaLnBrk="1" hangingPunct="1">
              <a:buFontTx/>
              <a:buNone/>
            </a:pPr>
            <a:r>
              <a:rPr lang="en-US" altLang="en-US"/>
              <a:t>c. His memories of past sorrows</a:t>
            </a:r>
          </a:p>
          <a:p>
            <a:pPr eaLnBrk="1" hangingPunct="1">
              <a:buFontTx/>
              <a:buNone/>
            </a:pPr>
            <a:r>
              <a:rPr lang="en-US" altLang="en-US"/>
              <a:t>d. The absence of a dear friend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7" dur="1000"/>
                                        <p:tgtEl>
                                          <p:spTgt spid="28675">
                                            <p:txEl>
                                              <p:pRg st="1" end="1"/>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28675">
                                            <p:txEl>
                                              <p:pRg st="1" end="1"/>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13" dur="1000"/>
                                        <p:tgtEl>
                                          <p:spTgt spid="28675">
                                            <p:txEl>
                                              <p:pRg st="4" end="4"/>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28675">
                                            <p:txEl>
                                              <p:pRg st="4" end="4"/>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1000"/>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9" dur="1000"/>
                                        <p:tgtEl>
                                          <p:spTgt spid="28675">
                                            <p:txEl>
                                              <p:pRg st="2" end="2"/>
                                            </p:txEl>
                                          </p:spTgt>
                                        </p:tgtEl>
                                        <p:attrNameLst>
                                          <p:attrName>ppt_y</p:attrName>
                                        </p:attrNameLst>
                                      </p:cBhvr>
                                      <p:tavLst>
                                        <p:tav tm="0">
                                          <p:val>
                                            <p:strVal val="ppt_y"/>
                                          </p:val>
                                        </p:tav>
                                        <p:tav tm="100000">
                                          <p:val>
                                            <p:strVal val="1+ppt_h/2"/>
                                          </p:val>
                                        </p:tav>
                                      </p:tavLst>
                                    </p:anim>
                                    <p:set>
                                      <p:cBhvr>
                                        <p:cTn id="20" dur="1" fill="hold">
                                          <p:stCondLst>
                                            <p:cond delay="999"/>
                                          </p:stCondLst>
                                        </p:cTn>
                                        <p:tgtEl>
                                          <p:spTgt spid="2867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74DDAE5-28DC-4D6D-9F1B-2FF506864139}"/>
              </a:ext>
            </a:extLst>
          </p:cNvPr>
          <p:cNvSpPr>
            <a:spLocks noGrp="1" noChangeArrowheads="1"/>
          </p:cNvSpPr>
          <p:nvPr>
            <p:ph type="title"/>
          </p:nvPr>
        </p:nvSpPr>
        <p:spPr/>
        <p:txBody>
          <a:bodyPr/>
          <a:lstStyle/>
          <a:p>
            <a:pPr eaLnBrk="1" hangingPunct="1"/>
            <a:r>
              <a:rPr lang="en-US" altLang="en-US" b="1" i="1"/>
              <a:t>Sonnet 30</a:t>
            </a:r>
          </a:p>
        </p:txBody>
      </p:sp>
      <p:sp>
        <p:nvSpPr>
          <p:cNvPr id="29699" name="Rectangle 3">
            <a:extLst>
              <a:ext uri="{FF2B5EF4-FFF2-40B4-BE49-F238E27FC236}">
                <a16:creationId xmlns:a16="http://schemas.microsoft.com/office/drawing/2014/main" id="{0AC5AA3C-89B3-4E48-897C-E2D65FFC6889}"/>
              </a:ext>
            </a:extLst>
          </p:cNvPr>
          <p:cNvSpPr>
            <a:spLocks noGrp="1" noChangeArrowheads="1"/>
          </p:cNvSpPr>
          <p:nvPr>
            <p:ph type="body" idx="1"/>
          </p:nvPr>
        </p:nvSpPr>
        <p:spPr/>
        <p:txBody>
          <a:bodyPr/>
          <a:lstStyle/>
          <a:p>
            <a:pPr marL="381000" indent="-381000" eaLnBrk="1" hangingPunct="1">
              <a:buFontTx/>
              <a:buNone/>
            </a:pPr>
            <a:r>
              <a:rPr lang="en-US" altLang="en-US" b="1"/>
              <a:t>2</a:t>
            </a:r>
            <a:r>
              <a:rPr lang="en-US" altLang="en-US"/>
              <a:t>. The final lines of Sonnet 30—”But if the while I think on thee, dear friend,/All losses are restored and sorrows end”—are an example of a ______________.</a:t>
            </a:r>
          </a:p>
          <a:p>
            <a:pPr marL="381000" indent="-381000" eaLnBrk="1" hangingPunct="1">
              <a:buFontTx/>
              <a:buNone/>
            </a:pPr>
            <a:r>
              <a:rPr lang="en-US" altLang="en-US"/>
              <a:t>			a.  refrain   </a:t>
            </a:r>
          </a:p>
          <a:p>
            <a:pPr marL="381000" indent="-381000" eaLnBrk="1" hangingPunct="1">
              <a:buFontTx/>
              <a:buNone/>
            </a:pPr>
            <a:r>
              <a:rPr lang="en-US" altLang="en-US"/>
              <a:t>			b. couplet   </a:t>
            </a:r>
          </a:p>
          <a:p>
            <a:pPr marL="381000" indent="-381000" eaLnBrk="1" hangingPunct="1">
              <a:buFontTx/>
              <a:buNone/>
            </a:pPr>
            <a:r>
              <a:rPr lang="en-US" altLang="en-US"/>
              <a:t>			c. quatrain   </a:t>
            </a:r>
            <a:endParaRPr lang="en-US" altLang="en-US" b="1"/>
          </a:p>
          <a:p>
            <a:pPr marL="381000" indent="-381000" eaLnBrk="1" hangingPunct="1">
              <a:buFontTx/>
              <a:buNone/>
            </a:pPr>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7" dur="1000"/>
                                        <p:tgtEl>
                                          <p:spTgt spid="29699">
                                            <p:txEl>
                                              <p:pRg st="1" end="1"/>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29699">
                                            <p:txEl>
                                              <p:pRg st="1" end="1"/>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13" dur="1000"/>
                                        <p:tgtEl>
                                          <p:spTgt spid="29699">
                                            <p:txEl>
                                              <p:pRg st="3" end="3"/>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2969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DEC0BF7-CDEB-413F-9D20-354F94166EC1}"/>
              </a:ext>
            </a:extLst>
          </p:cNvPr>
          <p:cNvSpPr>
            <a:spLocks noGrp="1" noChangeArrowheads="1"/>
          </p:cNvSpPr>
          <p:nvPr>
            <p:ph type="title"/>
          </p:nvPr>
        </p:nvSpPr>
        <p:spPr/>
        <p:txBody>
          <a:bodyPr/>
          <a:lstStyle/>
          <a:p>
            <a:pPr eaLnBrk="1" hangingPunct="1"/>
            <a:r>
              <a:rPr lang="en-US" altLang="en-US" b="1" i="1"/>
              <a:t>Sonnet 30</a:t>
            </a:r>
          </a:p>
        </p:txBody>
      </p:sp>
      <p:sp>
        <p:nvSpPr>
          <p:cNvPr id="31747" name="Rectangle 3">
            <a:extLst>
              <a:ext uri="{FF2B5EF4-FFF2-40B4-BE49-F238E27FC236}">
                <a16:creationId xmlns:a16="http://schemas.microsoft.com/office/drawing/2014/main" id="{2BC5AFCB-494D-4422-BE6D-39BE608E451C}"/>
              </a:ext>
            </a:extLst>
          </p:cNvPr>
          <p:cNvSpPr>
            <a:spLocks noGrp="1" noChangeArrowheads="1"/>
          </p:cNvSpPr>
          <p:nvPr>
            <p:ph type="body" idx="1"/>
          </p:nvPr>
        </p:nvSpPr>
        <p:spPr/>
        <p:txBody>
          <a:bodyPr/>
          <a:lstStyle/>
          <a:p>
            <a:pPr eaLnBrk="1" hangingPunct="1">
              <a:buFontTx/>
              <a:buNone/>
            </a:pPr>
            <a:r>
              <a:rPr lang="en-US" altLang="en-US" b="1"/>
              <a:t>3</a:t>
            </a:r>
            <a:r>
              <a:rPr lang="en-US" altLang="en-US"/>
              <a:t>. Which of the following words best describes the mood of the speaker at the end of Sonnet 30?</a:t>
            </a:r>
          </a:p>
          <a:p>
            <a:pPr eaLnBrk="1" hangingPunct="1">
              <a:buFontTx/>
              <a:buNone/>
            </a:pPr>
            <a:r>
              <a:rPr lang="en-US" altLang="en-US"/>
              <a:t>		a. Regretful  	</a:t>
            </a:r>
          </a:p>
          <a:p>
            <a:pPr eaLnBrk="1" hangingPunct="1">
              <a:buFontTx/>
              <a:buNone/>
            </a:pPr>
            <a:r>
              <a:rPr lang="en-US" altLang="en-US"/>
              <a:t>		b. Sentimental</a:t>
            </a:r>
          </a:p>
          <a:p>
            <a:pPr eaLnBrk="1" hangingPunct="1">
              <a:buFontTx/>
              <a:buNone/>
            </a:pPr>
            <a:r>
              <a:rPr lang="en-US" altLang="en-US"/>
              <a:t>		c. Serene	</a:t>
            </a:r>
          </a:p>
          <a:p>
            <a:pPr eaLnBrk="1" hangingPunct="1">
              <a:buFontTx/>
              <a:buNone/>
            </a:pPr>
            <a:r>
              <a:rPr lang="en-US" altLang="en-US"/>
              <a:t>		d. Guilty</a:t>
            </a:r>
            <a:endParaRPr lang="en-US" altLang="en-US" b="1"/>
          </a:p>
          <a:p>
            <a:pPr eaLnBrk="1" hangingPunct="1"/>
            <a:endParaRPr lang="en-US" altLang="en-US"/>
          </a:p>
        </p:txBody>
      </p:sp>
      <p:pic>
        <p:nvPicPr>
          <p:cNvPr id="6" name="~PP3622.WAV">
            <a:hlinkClick r:id="" action="ppaction://media"/>
            <a:extLst>
              <a:ext uri="{FF2B5EF4-FFF2-40B4-BE49-F238E27FC236}">
                <a16:creationId xmlns:a16="http://schemas.microsoft.com/office/drawing/2014/main" id="{1943E7D3-5401-445A-A9F5-E5A7FFC9AF55}"/>
              </a:ext>
            </a:extLst>
          </p:cNvPr>
          <p:cNvPicPr>
            <a:picLocks noChangeAspect="1"/>
          </p:cNvPicPr>
          <p:nvPr>
            <a:audioFile r:link="rId3"/>
            <p:extLst>
              <p:ext uri="{DAA4B4D4-6D71-4841-9C94-3DE7FCFB9230}">
                <p14:media xmlns:p14="http://schemas.microsoft.com/office/powerpoint/2010/main" r:embed="rId2"/>
              </p:ext>
            </p:extLst>
          </p:nvPr>
        </p:nvPicPr>
        <p:blipFill>
          <a:blip r:embed="rId5">
            <a:extLst>
              <a:ext uri="{28A0092B-C50C-407E-A947-70E740481C1C}">
                <a14:useLocalDpi xmlns:a14="http://schemas.microsoft.com/office/drawing/2010/main" val="0"/>
              </a:ext>
            </a:extLst>
          </a:blip>
          <a:srcRect/>
          <a:stretch>
            <a:fillRect/>
          </a:stretch>
        </p:blipFill>
        <p:spPr bwMode="auto">
          <a:xfrm>
            <a:off x="8734425" y="6448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1000"/>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1" dur="1000"/>
                                        <p:tgtEl>
                                          <p:spTgt spid="31747">
                                            <p:txEl>
                                              <p:pRg st="1" end="1"/>
                                            </p:txEl>
                                          </p:spTgt>
                                        </p:tgtEl>
                                        <p:attrNameLst>
                                          <p:attrName>ppt_y</p:attrName>
                                        </p:attrNameLst>
                                      </p:cBhvr>
                                      <p:tavLst>
                                        <p:tav tm="0">
                                          <p:val>
                                            <p:strVal val="ppt_y"/>
                                          </p:val>
                                        </p:tav>
                                        <p:tav tm="100000">
                                          <p:val>
                                            <p:strVal val="1+ppt_h/2"/>
                                          </p:val>
                                        </p:tav>
                                      </p:tavLst>
                                    </p:anim>
                                    <p:set>
                                      <p:cBhvr>
                                        <p:cTn id="12" dur="1" fill="hold">
                                          <p:stCondLst>
                                            <p:cond delay="999"/>
                                          </p:stCondLst>
                                        </p:cTn>
                                        <p:tgtEl>
                                          <p:spTgt spid="31747">
                                            <p:txEl>
                                              <p:pRg st="1" end="1"/>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1000"/>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7" dur="1000"/>
                                        <p:tgtEl>
                                          <p:spTgt spid="31747">
                                            <p:txEl>
                                              <p:pRg st="2" end="2"/>
                                            </p:txEl>
                                          </p:spTgt>
                                        </p:tgtEl>
                                        <p:attrNameLst>
                                          <p:attrName>ppt_y</p:attrName>
                                        </p:attrNameLst>
                                      </p:cBhvr>
                                      <p:tavLst>
                                        <p:tav tm="0">
                                          <p:val>
                                            <p:strVal val="ppt_y"/>
                                          </p:val>
                                        </p:tav>
                                        <p:tav tm="100000">
                                          <p:val>
                                            <p:strVal val="1+ppt_h/2"/>
                                          </p:val>
                                        </p:tav>
                                      </p:tavLst>
                                    </p:anim>
                                    <p:set>
                                      <p:cBhvr>
                                        <p:cTn id="18" dur="1" fill="hold">
                                          <p:stCondLst>
                                            <p:cond delay="999"/>
                                          </p:stCondLst>
                                        </p:cTn>
                                        <p:tgtEl>
                                          <p:spTgt spid="31747">
                                            <p:txEl>
                                              <p:pRg st="2" end="2"/>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1000"/>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3" dur="1000"/>
                                        <p:tgtEl>
                                          <p:spTgt spid="31747">
                                            <p:txEl>
                                              <p:pRg st="4" end="4"/>
                                            </p:txEl>
                                          </p:spTgt>
                                        </p:tgtEl>
                                        <p:attrNameLst>
                                          <p:attrName>ppt_y</p:attrName>
                                        </p:attrNameLst>
                                      </p:cBhvr>
                                      <p:tavLst>
                                        <p:tav tm="0">
                                          <p:val>
                                            <p:strVal val="ppt_y"/>
                                          </p:val>
                                        </p:tav>
                                        <p:tav tm="100000">
                                          <p:val>
                                            <p:strVal val="1+ppt_h/2"/>
                                          </p:val>
                                        </p:tav>
                                      </p:tavLst>
                                    </p:anim>
                                    <p:set>
                                      <p:cBhvr>
                                        <p:cTn id="24" dur="1" fill="hold">
                                          <p:stCondLst>
                                            <p:cond delay="999"/>
                                          </p:stCondLst>
                                        </p:cTn>
                                        <p:tgtEl>
                                          <p:spTgt spid="3174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5851B46-84EB-4482-90E9-666A9029C7C0}"/>
              </a:ext>
            </a:extLst>
          </p:cNvPr>
          <p:cNvSpPr>
            <a:spLocks noGrp="1" noChangeArrowheads="1"/>
          </p:cNvSpPr>
          <p:nvPr>
            <p:ph type="title"/>
          </p:nvPr>
        </p:nvSpPr>
        <p:spPr/>
        <p:txBody>
          <a:bodyPr/>
          <a:lstStyle/>
          <a:p>
            <a:pPr eaLnBrk="1" hangingPunct="1"/>
            <a:r>
              <a:rPr lang="en-US" altLang="en-US" b="1" i="1"/>
              <a:t>Sonnet 30</a:t>
            </a:r>
          </a:p>
        </p:txBody>
      </p:sp>
      <p:sp>
        <p:nvSpPr>
          <p:cNvPr id="32771" name="Rectangle 3">
            <a:extLst>
              <a:ext uri="{FF2B5EF4-FFF2-40B4-BE49-F238E27FC236}">
                <a16:creationId xmlns:a16="http://schemas.microsoft.com/office/drawing/2014/main" id="{72D6CBD9-0D8B-4F0E-BFBD-6D63CFB5A482}"/>
              </a:ext>
            </a:extLst>
          </p:cNvPr>
          <p:cNvSpPr>
            <a:spLocks noGrp="1" noChangeArrowheads="1"/>
          </p:cNvSpPr>
          <p:nvPr>
            <p:ph type="body" idx="1"/>
          </p:nvPr>
        </p:nvSpPr>
        <p:spPr/>
        <p:txBody>
          <a:bodyPr/>
          <a:lstStyle/>
          <a:p>
            <a:pPr eaLnBrk="1" hangingPunct="1">
              <a:buFontTx/>
              <a:buNone/>
            </a:pPr>
            <a:r>
              <a:rPr lang="en-US" altLang="en-US" b="1"/>
              <a:t>4.</a:t>
            </a:r>
            <a:r>
              <a:rPr lang="en-US" altLang="en-US"/>
              <a:t> Sonnet 30 is primarily about the</a:t>
            </a:r>
          </a:p>
          <a:p>
            <a:pPr eaLnBrk="1" hangingPunct="1">
              <a:buFontTx/>
              <a:buNone/>
            </a:pPr>
            <a:r>
              <a:rPr lang="en-US" altLang="en-US"/>
              <a:t>		a. comforts of friendship.</a:t>
            </a:r>
          </a:p>
          <a:p>
            <a:pPr eaLnBrk="1" hangingPunct="1">
              <a:buFontTx/>
              <a:buNone/>
            </a:pPr>
            <a:r>
              <a:rPr lang="en-US" altLang="en-US"/>
              <a:t>		b. lessons of experience.</a:t>
            </a:r>
          </a:p>
          <a:p>
            <a:pPr eaLnBrk="1" hangingPunct="1">
              <a:buFontTx/>
              <a:buNone/>
            </a:pPr>
            <a:r>
              <a:rPr lang="en-US" altLang="en-US"/>
              <a:t>		c. difficulties of life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1000"/>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7" dur="1000"/>
                                        <p:tgtEl>
                                          <p:spTgt spid="32771">
                                            <p:txEl>
                                              <p:pRg st="3" end="3"/>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32771">
                                            <p:txEl>
                                              <p:pRg st="3" end="3"/>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3" dur="1000"/>
                                        <p:tgtEl>
                                          <p:spTgt spid="32771">
                                            <p:txEl>
                                              <p:pRg st="2" end="2"/>
                                            </p:txEl>
                                          </p:spTgt>
                                        </p:tgtEl>
                                        <p:attrNameLst>
                                          <p:attrName>ppt_y</p:attrName>
                                        </p:attrNameLst>
                                      </p:cBhvr>
                                      <p:tavLst>
                                        <p:tav tm="0">
                                          <p:val>
                                            <p:strVal val="ppt_y"/>
                                          </p:val>
                                        </p:tav>
                                        <p:tav tm="100000">
                                          <p:val>
                                            <p:strVal val="1+ppt_h/2"/>
                                          </p:val>
                                        </p:tav>
                                      </p:tavLst>
                                    </p:anim>
                                    <p:set>
                                      <p:cBhvr>
                                        <p:cTn id="14" dur="1" fill="hold">
                                          <p:stCondLst>
                                            <p:cond delay="999"/>
                                          </p:stCondLst>
                                        </p:cTn>
                                        <p:tgtEl>
                                          <p:spTgt spid="3277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87385B1-056A-401A-BF3E-387CE613FD36}"/>
              </a:ext>
            </a:extLst>
          </p:cNvPr>
          <p:cNvSpPr>
            <a:spLocks noGrp="1" noChangeArrowheads="1"/>
          </p:cNvSpPr>
          <p:nvPr>
            <p:ph type="title"/>
          </p:nvPr>
        </p:nvSpPr>
        <p:spPr/>
        <p:txBody>
          <a:bodyPr/>
          <a:lstStyle/>
          <a:p>
            <a:pPr eaLnBrk="1" hangingPunct="1"/>
            <a:endParaRPr lang="en-US" altLang="en-US"/>
          </a:p>
        </p:txBody>
      </p:sp>
      <p:sp>
        <p:nvSpPr>
          <p:cNvPr id="32771" name="Rectangle 3">
            <a:extLst>
              <a:ext uri="{FF2B5EF4-FFF2-40B4-BE49-F238E27FC236}">
                <a16:creationId xmlns:a16="http://schemas.microsoft.com/office/drawing/2014/main" id="{434049FC-35C8-4E96-8E16-11C634E2677C}"/>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MCj04160140000[1]">
            <a:extLst>
              <a:ext uri="{FF2B5EF4-FFF2-40B4-BE49-F238E27FC236}">
                <a16:creationId xmlns:a16="http://schemas.microsoft.com/office/drawing/2014/main" id="{5E4CB072-8695-47E4-BE0F-C422861D3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28600"/>
            <a:ext cx="1371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522E906D-037B-4FD1-B622-B62B499D07D2}"/>
              </a:ext>
            </a:extLst>
          </p:cNvPr>
          <p:cNvSpPr>
            <a:spLocks noGrp="1" noChangeArrowheads="1"/>
          </p:cNvSpPr>
          <p:nvPr>
            <p:ph type="title"/>
          </p:nvPr>
        </p:nvSpPr>
        <p:spPr/>
        <p:txBody>
          <a:bodyPr/>
          <a:lstStyle/>
          <a:p>
            <a:pPr eaLnBrk="1" hangingPunct="1"/>
            <a:r>
              <a:rPr lang="en-US" altLang="en-US"/>
              <a:t>RHYTHM</a:t>
            </a:r>
          </a:p>
        </p:txBody>
      </p:sp>
      <p:sp>
        <p:nvSpPr>
          <p:cNvPr id="5124" name="Rectangle 3">
            <a:extLst>
              <a:ext uri="{FF2B5EF4-FFF2-40B4-BE49-F238E27FC236}">
                <a16:creationId xmlns:a16="http://schemas.microsoft.com/office/drawing/2014/main" id="{D8804DCB-498C-45A0-A844-C87238DC3F2A}"/>
              </a:ext>
            </a:extLst>
          </p:cNvPr>
          <p:cNvSpPr>
            <a:spLocks noGrp="1" noChangeArrowheads="1"/>
          </p:cNvSpPr>
          <p:nvPr>
            <p:ph type="body" idx="1"/>
          </p:nvPr>
        </p:nvSpPr>
        <p:spPr/>
        <p:txBody>
          <a:bodyPr/>
          <a:lstStyle/>
          <a:p>
            <a:pPr eaLnBrk="1" hangingPunct="1">
              <a:lnSpc>
                <a:spcPct val="90000"/>
              </a:lnSpc>
            </a:pPr>
            <a:r>
              <a:rPr lang="en-US" altLang="en-US" sz="2800"/>
              <a:t>A </a:t>
            </a:r>
            <a:r>
              <a:rPr lang="en-US" altLang="en-US" sz="2800" b="1"/>
              <a:t>foot</a:t>
            </a:r>
            <a:r>
              <a:rPr lang="en-US" altLang="en-US" sz="2800"/>
              <a:t> is usually one stressed syllable and one or more unstressed syllables.</a:t>
            </a:r>
          </a:p>
          <a:p>
            <a:pPr eaLnBrk="1" hangingPunct="1">
              <a:lnSpc>
                <a:spcPct val="90000"/>
              </a:lnSpc>
            </a:pPr>
            <a:endParaRPr lang="en-US" altLang="en-US" sz="2800"/>
          </a:p>
          <a:p>
            <a:pPr eaLnBrk="1" hangingPunct="1">
              <a:lnSpc>
                <a:spcPct val="90000"/>
              </a:lnSpc>
            </a:pPr>
            <a:r>
              <a:rPr lang="en-US" altLang="en-US" sz="2800"/>
              <a:t>An </a:t>
            </a:r>
            <a:r>
              <a:rPr lang="en-US" altLang="en-US" sz="2800" b="1"/>
              <a:t>iamb</a:t>
            </a:r>
            <a:r>
              <a:rPr lang="en-US" altLang="en-US" sz="2800"/>
              <a:t> is an unstressed syllable followed by a stressed syllable (da DAH).</a:t>
            </a:r>
          </a:p>
          <a:p>
            <a:pPr eaLnBrk="1" hangingPunct="1">
              <a:lnSpc>
                <a:spcPct val="90000"/>
              </a:lnSpc>
            </a:pPr>
            <a:endParaRPr lang="en-US" altLang="en-US" sz="2800" b="1"/>
          </a:p>
          <a:p>
            <a:pPr eaLnBrk="1" hangingPunct="1">
              <a:lnSpc>
                <a:spcPct val="90000"/>
              </a:lnSpc>
            </a:pPr>
            <a:r>
              <a:rPr lang="en-US" altLang="en-US" sz="2800" b="1"/>
              <a:t>Iambic pentameter</a:t>
            </a:r>
            <a:r>
              <a:rPr lang="en-US" altLang="en-US" sz="2800"/>
              <a:t> is a type of rhythmic pattern. It is made up of 5 iambs -- 5 feet of unstressed-stressed syllables (da-DAH, da-DAH, da-DAH, da-DAH, da-DAH)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F2B6BE5-F844-42EF-ACE9-48FF1B1D7D08}"/>
              </a:ext>
            </a:extLst>
          </p:cNvPr>
          <p:cNvSpPr>
            <a:spLocks noGrp="1" noChangeArrowheads="1"/>
          </p:cNvSpPr>
          <p:nvPr>
            <p:ph type="title"/>
          </p:nvPr>
        </p:nvSpPr>
        <p:spPr/>
        <p:txBody>
          <a:bodyPr/>
          <a:lstStyle/>
          <a:p>
            <a:pPr eaLnBrk="1" hangingPunct="1"/>
            <a:r>
              <a:rPr lang="en-US" altLang="en-US"/>
              <a:t>RHYTHM</a:t>
            </a:r>
          </a:p>
        </p:txBody>
      </p:sp>
      <p:sp>
        <p:nvSpPr>
          <p:cNvPr id="6147" name="Rectangle 3">
            <a:extLst>
              <a:ext uri="{FF2B5EF4-FFF2-40B4-BE49-F238E27FC236}">
                <a16:creationId xmlns:a16="http://schemas.microsoft.com/office/drawing/2014/main" id="{5DC19CD4-EA52-4E29-9096-019EF62CA048}"/>
              </a:ext>
            </a:extLst>
          </p:cNvPr>
          <p:cNvSpPr>
            <a:spLocks noGrp="1" noChangeArrowheads="1"/>
          </p:cNvSpPr>
          <p:nvPr>
            <p:ph type="body" idx="1"/>
          </p:nvPr>
        </p:nvSpPr>
        <p:spPr/>
        <p:txBody>
          <a:bodyPr/>
          <a:lstStyle/>
          <a:p>
            <a:pPr eaLnBrk="1" hangingPunct="1"/>
            <a:r>
              <a:rPr lang="en-US" altLang="en-US" b="1"/>
              <a:t>Free verse</a:t>
            </a:r>
            <a:r>
              <a:rPr lang="en-US" altLang="en-US"/>
              <a:t> is poetry that is free of any strict pattern of stressed-unstressed syllables.  It has no specific rhythm or rhyme.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9202025-3EBE-4945-9D98-19A3D59E8628}"/>
              </a:ext>
            </a:extLst>
          </p:cNvPr>
          <p:cNvSpPr>
            <a:spLocks noGrp="1" noChangeArrowheads="1"/>
          </p:cNvSpPr>
          <p:nvPr>
            <p:ph type="title"/>
          </p:nvPr>
        </p:nvSpPr>
        <p:spPr/>
        <p:txBody>
          <a:bodyPr/>
          <a:lstStyle/>
          <a:p>
            <a:pPr eaLnBrk="1" hangingPunct="1"/>
            <a:r>
              <a:rPr lang="en-US" altLang="en-US"/>
              <a:t>RHYME</a:t>
            </a:r>
          </a:p>
        </p:txBody>
      </p:sp>
      <p:sp>
        <p:nvSpPr>
          <p:cNvPr id="7171" name="Rectangle 3">
            <a:extLst>
              <a:ext uri="{FF2B5EF4-FFF2-40B4-BE49-F238E27FC236}">
                <a16:creationId xmlns:a16="http://schemas.microsoft.com/office/drawing/2014/main" id="{C550CF09-21EB-4144-BC37-DA342CC8E7FC}"/>
              </a:ext>
            </a:extLst>
          </p:cNvPr>
          <p:cNvSpPr>
            <a:spLocks noGrp="1" noChangeArrowheads="1"/>
          </p:cNvSpPr>
          <p:nvPr>
            <p:ph type="body" idx="1"/>
          </p:nvPr>
        </p:nvSpPr>
        <p:spPr/>
        <p:txBody>
          <a:bodyPr/>
          <a:lstStyle/>
          <a:p>
            <a:pPr eaLnBrk="1" hangingPunct="1"/>
            <a:r>
              <a:rPr lang="en-US" altLang="en-US" sz="2800"/>
              <a:t>A </a:t>
            </a:r>
            <a:r>
              <a:rPr lang="en-US" altLang="en-US" sz="2800" b="1"/>
              <a:t>rhyme scheme</a:t>
            </a:r>
            <a:r>
              <a:rPr lang="en-US" altLang="en-US" sz="2800"/>
              <a:t> is a regular pattern of rhyming words at the end of each line in a poem.  A sequence of letters is used to indicate rhyme scheme.  For example, if every other line in each stanza rhymes, the rhyme scheme is </a:t>
            </a:r>
            <a:r>
              <a:rPr lang="en-US" altLang="en-US" sz="2800" i="1"/>
              <a:t>abab</a:t>
            </a:r>
            <a:r>
              <a:rPr lang="en-US" altLang="en-US" sz="2800"/>
              <a:t>.</a:t>
            </a:r>
          </a:p>
          <a:p>
            <a:pPr eaLnBrk="1" hangingPunct="1">
              <a:buFontTx/>
              <a:buNone/>
            </a:pPr>
            <a:r>
              <a:rPr lang="en-US" altLang="en-US" sz="2400"/>
              <a:t>Roses are red,				(red    = a)</a:t>
            </a:r>
          </a:p>
          <a:p>
            <a:pPr eaLnBrk="1" hangingPunct="1">
              <a:buFontTx/>
              <a:buNone/>
            </a:pPr>
            <a:r>
              <a:rPr lang="en-US" altLang="en-US" sz="2400"/>
              <a:t>Violets are blue,				(blue  = b)</a:t>
            </a:r>
          </a:p>
          <a:p>
            <a:pPr eaLnBrk="1" hangingPunct="1">
              <a:buFontTx/>
              <a:buNone/>
            </a:pPr>
            <a:r>
              <a:rPr lang="en-US" altLang="en-US" sz="2400"/>
              <a:t>Whatever is in your head,			(head = a)</a:t>
            </a:r>
          </a:p>
          <a:p>
            <a:pPr eaLnBrk="1" hangingPunct="1">
              <a:buFontTx/>
              <a:buNone/>
            </a:pPr>
            <a:r>
              <a:rPr lang="en-US" altLang="en-US" sz="2400"/>
              <a:t>Should make a better person of you. 	(you   = 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1DF4A80-649F-4A76-A51A-DFA46D8B8879}"/>
              </a:ext>
            </a:extLst>
          </p:cNvPr>
          <p:cNvSpPr>
            <a:spLocks noGrp="1" noChangeArrowheads="1"/>
          </p:cNvSpPr>
          <p:nvPr>
            <p:ph type="title"/>
          </p:nvPr>
        </p:nvSpPr>
        <p:spPr/>
        <p:txBody>
          <a:bodyPr/>
          <a:lstStyle/>
          <a:p>
            <a:pPr eaLnBrk="1" hangingPunct="1"/>
            <a:endParaRPr lang="en-US" altLang="en-US"/>
          </a:p>
        </p:txBody>
      </p:sp>
      <p:sp>
        <p:nvSpPr>
          <p:cNvPr id="8195" name="Rectangle 3">
            <a:extLst>
              <a:ext uri="{FF2B5EF4-FFF2-40B4-BE49-F238E27FC236}">
                <a16:creationId xmlns:a16="http://schemas.microsoft.com/office/drawing/2014/main" id="{73480B72-CB0B-41C9-B826-61D66E4F8748}"/>
              </a:ext>
            </a:extLst>
          </p:cNvPr>
          <p:cNvSpPr>
            <a:spLocks noGrp="1" noChangeArrowheads="1"/>
          </p:cNvSpPr>
          <p:nvPr>
            <p:ph type="body" idx="1"/>
          </p:nvPr>
        </p:nvSpPr>
        <p:spPr>
          <a:xfrm>
            <a:off x="609600" y="1600200"/>
            <a:ext cx="8229600" cy="4525963"/>
          </a:xfrm>
        </p:spPr>
        <p:txBody>
          <a:bodyPr/>
          <a:lstStyle/>
          <a:p>
            <a:pPr algn="ctr" eaLnBrk="1" hangingPunct="1">
              <a:buFontTx/>
              <a:buNone/>
            </a:pPr>
            <a:r>
              <a:rPr lang="en-US" altLang="en-US" sz="4000" b="1" dirty="0"/>
              <a:t>I Wandered Lonely as a Cloud </a:t>
            </a:r>
          </a:p>
          <a:p>
            <a:pPr algn="ctr" eaLnBrk="1" hangingPunct="1">
              <a:buFontTx/>
              <a:buNone/>
            </a:pPr>
            <a:r>
              <a:rPr lang="en-US" altLang="en-US" sz="4000" b="1" dirty="0"/>
              <a:t>William Wordsworth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CD7E-1808-47A5-89A6-02703131784B}"/>
              </a:ext>
            </a:extLst>
          </p:cNvPr>
          <p:cNvSpPr>
            <a:spLocks noGrp="1"/>
          </p:cNvSpPr>
          <p:nvPr>
            <p:ph type="title"/>
          </p:nvPr>
        </p:nvSpPr>
        <p:spPr>
          <a:xfrm>
            <a:off x="457200" y="274638"/>
            <a:ext cx="8229600" cy="2087562"/>
          </a:xfrm>
        </p:spPr>
        <p:txBody>
          <a:bodyPr/>
          <a:lstStyle/>
          <a:p>
            <a:r>
              <a:rPr lang="en-US" sz="3200" dirty="0"/>
              <a:t>I Wandered Lonely as a Cloud – </a:t>
            </a:r>
            <a:br>
              <a:rPr lang="en-US" sz="3200" dirty="0"/>
            </a:br>
            <a:r>
              <a:rPr lang="en-US" sz="2400" dirty="0"/>
              <a:t>William Wordsworth</a:t>
            </a:r>
          </a:p>
        </p:txBody>
      </p:sp>
      <p:sp>
        <p:nvSpPr>
          <p:cNvPr id="3" name="Text Placeholder 2">
            <a:extLst>
              <a:ext uri="{FF2B5EF4-FFF2-40B4-BE49-F238E27FC236}">
                <a16:creationId xmlns:a16="http://schemas.microsoft.com/office/drawing/2014/main" id="{AEDF4F23-3401-4B91-A56B-C655011A1E48}"/>
              </a:ext>
            </a:extLst>
          </p:cNvPr>
          <p:cNvSpPr>
            <a:spLocks noGrp="1"/>
          </p:cNvSpPr>
          <p:nvPr>
            <p:ph type="body" sz="half" idx="1"/>
          </p:nvPr>
        </p:nvSpPr>
        <p:spPr>
          <a:xfrm>
            <a:off x="762000" y="2666999"/>
            <a:ext cx="7924800" cy="3459163"/>
          </a:xfrm>
        </p:spPr>
        <p:txBody>
          <a:bodyPr/>
          <a:lstStyle/>
          <a:p>
            <a:pPr marL="0" indent="0">
              <a:buNone/>
            </a:pPr>
            <a:r>
              <a:rPr lang="en-US" sz="2800" dirty="0"/>
              <a:t>I wandered lonely as a cloud</a:t>
            </a:r>
          </a:p>
          <a:p>
            <a:pPr marL="0" indent="0">
              <a:buNone/>
            </a:pPr>
            <a:r>
              <a:rPr lang="en-US" sz="2800" dirty="0"/>
              <a:t>That floats on high o'er vales and hills,</a:t>
            </a:r>
          </a:p>
          <a:p>
            <a:pPr marL="0" indent="0">
              <a:buNone/>
            </a:pPr>
            <a:r>
              <a:rPr lang="en-US" sz="2800" dirty="0"/>
              <a:t>When all at once I saw a crowd,</a:t>
            </a:r>
          </a:p>
          <a:p>
            <a:pPr marL="0" indent="0">
              <a:buNone/>
            </a:pPr>
            <a:r>
              <a:rPr lang="en-US" sz="2800" dirty="0"/>
              <a:t>A host, of golden daffodils;</a:t>
            </a:r>
          </a:p>
          <a:p>
            <a:pPr marL="0" indent="0">
              <a:buNone/>
            </a:pPr>
            <a:r>
              <a:rPr lang="en-US" sz="2800" dirty="0"/>
              <a:t>Beside the lake, beneath the trees,</a:t>
            </a:r>
          </a:p>
          <a:p>
            <a:pPr marL="0" indent="0">
              <a:buNone/>
            </a:pPr>
            <a:r>
              <a:rPr lang="en-US" sz="2800" dirty="0"/>
              <a:t>Fluttering and dancing in the breeze.</a:t>
            </a:r>
          </a:p>
          <a:p>
            <a:pPr marL="0" indent="0">
              <a:buNone/>
            </a:pPr>
            <a:endParaRPr lang="en-US" sz="2800" dirty="0"/>
          </a:p>
        </p:txBody>
      </p:sp>
    </p:spTree>
    <p:extLst>
      <p:ext uri="{BB962C8B-B14F-4D97-AF65-F5344CB8AC3E}">
        <p14:creationId xmlns:p14="http://schemas.microsoft.com/office/powerpoint/2010/main" val="184974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F92682-4930-4D79-B989-D803CE29A178}"/>
              </a:ext>
            </a:extLst>
          </p:cNvPr>
          <p:cNvSpPr>
            <a:spLocks noGrp="1"/>
          </p:cNvSpPr>
          <p:nvPr>
            <p:ph type="body" sz="half" idx="1"/>
          </p:nvPr>
        </p:nvSpPr>
        <p:spPr>
          <a:xfrm>
            <a:off x="838200" y="152400"/>
            <a:ext cx="8001000" cy="6705600"/>
          </a:xfrm>
        </p:spPr>
        <p:txBody>
          <a:bodyPr/>
          <a:lstStyle/>
          <a:p>
            <a:pPr marL="0" indent="0">
              <a:buNone/>
            </a:pPr>
            <a:r>
              <a:rPr lang="en-US" sz="2800" dirty="0"/>
              <a:t>Continuous as the stars that shine</a:t>
            </a:r>
          </a:p>
          <a:p>
            <a:pPr marL="0" indent="0">
              <a:buNone/>
            </a:pPr>
            <a:r>
              <a:rPr lang="en-US" sz="2800" dirty="0"/>
              <a:t>And twinkle on the milky way,</a:t>
            </a:r>
          </a:p>
          <a:p>
            <a:pPr marL="0" indent="0">
              <a:buNone/>
            </a:pPr>
            <a:r>
              <a:rPr lang="en-US" sz="2800" dirty="0"/>
              <a:t>They stretched in never-ending line</a:t>
            </a:r>
          </a:p>
          <a:p>
            <a:pPr marL="0" indent="0">
              <a:buNone/>
            </a:pPr>
            <a:r>
              <a:rPr lang="en-US" sz="2800" dirty="0"/>
              <a:t>Along the margin of a bay:</a:t>
            </a:r>
          </a:p>
          <a:p>
            <a:pPr marL="0" indent="0">
              <a:buNone/>
            </a:pPr>
            <a:r>
              <a:rPr lang="en-US" sz="2800" dirty="0"/>
              <a:t>Ten thousand saw I at a glance,</a:t>
            </a:r>
          </a:p>
          <a:p>
            <a:pPr marL="0" indent="0">
              <a:buNone/>
            </a:pPr>
            <a:r>
              <a:rPr lang="en-US" sz="2800" dirty="0"/>
              <a:t>Tossing their heads in sprightly dance.</a:t>
            </a:r>
          </a:p>
          <a:p>
            <a:endParaRPr lang="en-US" sz="1800" dirty="0"/>
          </a:p>
          <a:p>
            <a:pPr marL="0" indent="0">
              <a:buNone/>
            </a:pPr>
            <a:r>
              <a:rPr lang="en-US" sz="2800" dirty="0"/>
              <a:t>The waves beside them danced; but they</a:t>
            </a:r>
          </a:p>
          <a:p>
            <a:pPr marL="0" indent="0">
              <a:buNone/>
            </a:pPr>
            <a:r>
              <a:rPr lang="en-US" sz="2800" dirty="0"/>
              <a:t>Out-did the sparkling waves in glee:</a:t>
            </a:r>
          </a:p>
          <a:p>
            <a:pPr marL="0" indent="0">
              <a:buNone/>
            </a:pPr>
            <a:r>
              <a:rPr lang="en-US" sz="2800" dirty="0"/>
              <a:t>A poet could not but be gay,</a:t>
            </a:r>
          </a:p>
          <a:p>
            <a:pPr marL="0" indent="0">
              <a:buNone/>
            </a:pPr>
            <a:r>
              <a:rPr lang="en-US" sz="2800" dirty="0"/>
              <a:t>In such a jocund company:</a:t>
            </a:r>
          </a:p>
          <a:p>
            <a:pPr marL="0" indent="0">
              <a:buNone/>
            </a:pPr>
            <a:r>
              <a:rPr lang="en-US" sz="2800" dirty="0"/>
              <a:t>I gazed—and gazed—but little thought</a:t>
            </a:r>
          </a:p>
          <a:p>
            <a:pPr marL="0" indent="0">
              <a:buNone/>
            </a:pPr>
            <a:r>
              <a:rPr lang="en-US" sz="2800" dirty="0"/>
              <a:t>What wealth the show to me had brought:</a:t>
            </a:r>
          </a:p>
          <a:p>
            <a:pPr marL="0" indent="0">
              <a:buNone/>
            </a:pPr>
            <a:endParaRPr lang="en-US" sz="2800" dirty="0"/>
          </a:p>
          <a:p>
            <a:pPr marL="0" indent="0">
              <a:buNone/>
            </a:pPr>
            <a:r>
              <a:rPr lang="en-US" sz="2800" dirty="0"/>
              <a:t>For oft, when on my couch I lie</a:t>
            </a:r>
          </a:p>
          <a:p>
            <a:pPr marL="0" indent="0">
              <a:buNone/>
            </a:pPr>
            <a:r>
              <a:rPr lang="en-US" sz="2800" dirty="0"/>
              <a:t>In vacant or in pensive mood,</a:t>
            </a:r>
          </a:p>
          <a:p>
            <a:pPr marL="0" indent="0">
              <a:buNone/>
            </a:pPr>
            <a:r>
              <a:rPr lang="en-US" sz="2800" dirty="0"/>
              <a:t>They flash upon that inward eye</a:t>
            </a:r>
          </a:p>
          <a:p>
            <a:pPr marL="0" indent="0">
              <a:buNone/>
            </a:pPr>
            <a:r>
              <a:rPr lang="en-US" sz="2800" dirty="0"/>
              <a:t>Which is the bliss of solitude;</a:t>
            </a:r>
          </a:p>
          <a:p>
            <a:pPr marL="0" indent="0">
              <a:buNone/>
            </a:pPr>
            <a:r>
              <a:rPr lang="en-US" sz="2800" dirty="0"/>
              <a:t>And then my heart with pleasure fills,</a:t>
            </a:r>
          </a:p>
          <a:p>
            <a:pPr marL="0" indent="0">
              <a:buNone/>
            </a:pPr>
            <a:r>
              <a:rPr lang="en-US" sz="2800" dirty="0"/>
              <a:t>And dances with the daffodils.</a:t>
            </a:r>
          </a:p>
        </p:txBody>
      </p:sp>
    </p:spTree>
    <p:extLst>
      <p:ext uri="{BB962C8B-B14F-4D97-AF65-F5344CB8AC3E}">
        <p14:creationId xmlns:p14="http://schemas.microsoft.com/office/powerpoint/2010/main" val="1367765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3|1.9|24.5|5.1"/>
</p:tagLst>
</file>

<file path=ppt/tags/tag10.xml><?xml version="1.0" encoding="utf-8"?>
<p:tagLst xmlns:a="http://schemas.openxmlformats.org/drawingml/2006/main" xmlns:r="http://schemas.openxmlformats.org/officeDocument/2006/relationships" xmlns:p="http://schemas.openxmlformats.org/presentationml/2006/main">
  <p:tag name="TIMING" val="|21.7|4.3|4.5"/>
</p:tagLst>
</file>

<file path=ppt/tags/tag11.xml><?xml version="1.0" encoding="utf-8"?>
<p:tagLst xmlns:a="http://schemas.openxmlformats.org/drawingml/2006/main" xmlns:r="http://schemas.openxmlformats.org/officeDocument/2006/relationships" xmlns:p="http://schemas.openxmlformats.org/presentationml/2006/main">
  <p:tag name="TIMING" val="|14.3|2.8|2.2"/>
</p:tagLst>
</file>

<file path=ppt/tags/tag12.xml><?xml version="1.0" encoding="utf-8"?>
<p:tagLst xmlns:a="http://schemas.openxmlformats.org/drawingml/2006/main" xmlns:r="http://schemas.openxmlformats.org/officeDocument/2006/relationships" xmlns:p="http://schemas.openxmlformats.org/presentationml/2006/main">
  <p:tag name="TIMING" val="|17.7|3.4|3"/>
</p:tagLst>
</file>

<file path=ppt/tags/tag13.xml><?xml version="1.0" encoding="utf-8"?>
<p:tagLst xmlns:a="http://schemas.openxmlformats.org/drawingml/2006/main" xmlns:r="http://schemas.openxmlformats.org/officeDocument/2006/relationships" xmlns:p="http://schemas.openxmlformats.org/presentationml/2006/main">
  <p:tag name="TIMING" val="|20|2.9"/>
</p:tagLst>
</file>

<file path=ppt/tags/tag14.xml><?xml version="1.0" encoding="utf-8"?>
<p:tagLst xmlns:a="http://schemas.openxmlformats.org/drawingml/2006/main" xmlns:r="http://schemas.openxmlformats.org/officeDocument/2006/relationships" xmlns:p="http://schemas.openxmlformats.org/presentationml/2006/main">
  <p:tag name="TIMING" val="|15.6|3.6|2.5"/>
</p:tagLst>
</file>

<file path=ppt/tags/tag15.xml><?xml version="1.0" encoding="utf-8"?>
<p:tagLst xmlns:a="http://schemas.openxmlformats.org/drawingml/2006/main" xmlns:r="http://schemas.openxmlformats.org/officeDocument/2006/relationships" xmlns:p="http://schemas.openxmlformats.org/presentationml/2006/main">
  <p:tag name="TIMING" val="|14.1|3.4"/>
</p:tagLst>
</file>

<file path=ppt/tags/tag2.xml><?xml version="1.0" encoding="utf-8"?>
<p:tagLst xmlns:a="http://schemas.openxmlformats.org/drawingml/2006/main" xmlns:r="http://schemas.openxmlformats.org/officeDocument/2006/relationships" xmlns:p="http://schemas.openxmlformats.org/presentationml/2006/main">
  <p:tag name="TIMING" val="|13.1|2.7|13.6"/>
</p:tagLst>
</file>

<file path=ppt/tags/tag3.xml><?xml version="1.0" encoding="utf-8"?>
<p:tagLst xmlns:a="http://schemas.openxmlformats.org/drawingml/2006/main" xmlns:r="http://schemas.openxmlformats.org/officeDocument/2006/relationships" xmlns:p="http://schemas.openxmlformats.org/presentationml/2006/main">
  <p:tag name="TIMING" val="|19.6|30.8"/>
</p:tagLst>
</file>

<file path=ppt/tags/tag4.xml><?xml version="1.0" encoding="utf-8"?>
<p:tagLst xmlns:a="http://schemas.openxmlformats.org/drawingml/2006/main" xmlns:r="http://schemas.openxmlformats.org/officeDocument/2006/relationships" xmlns:p="http://schemas.openxmlformats.org/presentationml/2006/main">
  <p:tag name="TIMING" val="|22.3|2.5|23.8"/>
</p:tagLst>
</file>

<file path=ppt/tags/tag5.xml><?xml version="1.0" encoding="utf-8"?>
<p:tagLst xmlns:a="http://schemas.openxmlformats.org/drawingml/2006/main" xmlns:r="http://schemas.openxmlformats.org/officeDocument/2006/relationships" xmlns:p="http://schemas.openxmlformats.org/presentationml/2006/main">
  <p:tag name="TIMING" val="|35.5|4"/>
</p:tagLst>
</file>

<file path=ppt/tags/tag6.xml><?xml version="1.0" encoding="utf-8"?>
<p:tagLst xmlns:a="http://schemas.openxmlformats.org/drawingml/2006/main" xmlns:r="http://schemas.openxmlformats.org/officeDocument/2006/relationships" xmlns:p="http://schemas.openxmlformats.org/presentationml/2006/main">
  <p:tag name="TIMING" val="|26|6.4|5.8"/>
</p:tagLst>
</file>

<file path=ppt/tags/tag7.xml><?xml version="1.0" encoding="utf-8"?>
<p:tagLst xmlns:a="http://schemas.openxmlformats.org/drawingml/2006/main" xmlns:r="http://schemas.openxmlformats.org/officeDocument/2006/relationships" xmlns:p="http://schemas.openxmlformats.org/presentationml/2006/main">
  <p:tag name="TIMING" val="|16.2|2.7|4"/>
</p:tagLst>
</file>

<file path=ppt/tags/tag8.xml><?xml version="1.0" encoding="utf-8"?>
<p:tagLst xmlns:a="http://schemas.openxmlformats.org/drawingml/2006/main" xmlns:r="http://schemas.openxmlformats.org/officeDocument/2006/relationships" xmlns:p="http://schemas.openxmlformats.org/presentationml/2006/main">
  <p:tag name="TIMING" val="|13.2|3.4"/>
</p:tagLst>
</file>

<file path=ppt/tags/tag9.xml><?xml version="1.0" encoding="utf-8"?>
<p:tagLst xmlns:a="http://schemas.openxmlformats.org/drawingml/2006/main" xmlns:r="http://schemas.openxmlformats.org/officeDocument/2006/relationships" xmlns:p="http://schemas.openxmlformats.org/presentationml/2006/main">
  <p:tag name="TIMING" val="|24.6|5.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218</TotalTime>
  <Words>1971</Words>
  <Application>Microsoft Office PowerPoint</Application>
  <PresentationFormat>On-screen Show (4:3)</PresentationFormat>
  <Paragraphs>215</Paragraphs>
  <Slides>38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Default Design</vt:lpstr>
      <vt:lpstr>POETRY REFLECTIONS </vt:lpstr>
      <vt:lpstr>RHYTHM</vt:lpstr>
      <vt:lpstr>RHYTHM</vt:lpstr>
      <vt:lpstr>RHYTHM</vt:lpstr>
      <vt:lpstr>RHYTHM</vt:lpstr>
      <vt:lpstr>RHYME</vt:lpstr>
      <vt:lpstr>PowerPoint Presentation</vt:lpstr>
      <vt:lpstr>I Wandered Lonely as a Cloud –  William Wordsworth</vt:lpstr>
      <vt:lpstr>PowerPoint Presentation</vt:lpstr>
      <vt:lpstr>PowerPoint Presentation</vt:lpstr>
      <vt:lpstr>I Wandered Lonely as a Cloud  </vt:lpstr>
      <vt:lpstr>I Wandered Lonely as a Cloud</vt:lpstr>
      <vt:lpstr>I Wandered Lonely as a Cloud</vt:lpstr>
      <vt:lpstr>I Wandered Lonely as a Cloud</vt:lpstr>
      <vt:lpstr>I Wandered Lonely as a Cloud</vt:lpstr>
      <vt:lpstr>I Wandered Lonely as a Cloud</vt:lpstr>
      <vt:lpstr>PowerPoint Presentation</vt:lpstr>
      <vt:lpstr>Uphill   Christina Rosetti</vt:lpstr>
      <vt:lpstr>PowerPoint Presentation</vt:lpstr>
      <vt:lpstr>Uphill</vt:lpstr>
      <vt:lpstr>Uphill</vt:lpstr>
      <vt:lpstr>Uphill</vt:lpstr>
      <vt:lpstr>Uphill</vt:lpstr>
      <vt:lpstr>Uphill</vt:lpstr>
      <vt:lpstr>PowerPoint Presentation</vt:lpstr>
      <vt:lpstr>Summer Walter Dean Myers</vt:lpstr>
      <vt:lpstr>Summer  </vt:lpstr>
      <vt:lpstr>PowerPoint Presentation</vt:lpstr>
      <vt:lpstr>PowerPoint Presentation</vt:lpstr>
      <vt:lpstr>PowerPoint Presentation</vt:lpstr>
      <vt:lpstr>Sonnet 30 William Shakespeare</vt:lpstr>
      <vt:lpstr>PowerPoint Presentation</vt:lpstr>
      <vt:lpstr>Sonnet 30</vt:lpstr>
      <vt:lpstr>Sonnet 30</vt:lpstr>
      <vt:lpstr>Sonnet 30</vt:lpstr>
      <vt:lpstr>Sonnet 30</vt:lpstr>
      <vt:lpstr>Sonnet 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REFLECTIONS </dc:title>
  <dc:creator>SUE</dc:creator>
  <cp:lastModifiedBy>Susan Cosma</cp:lastModifiedBy>
  <cp:revision>19</cp:revision>
  <dcterms:created xsi:type="dcterms:W3CDTF">2010-02-13T20:28:07Z</dcterms:created>
  <dcterms:modified xsi:type="dcterms:W3CDTF">2020-07-24T20:33:55Z</dcterms:modified>
</cp:coreProperties>
</file>